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0" r:id="rId3"/>
    <p:sldId id="257" r:id="rId4"/>
    <p:sldId id="275" r:id="rId5"/>
    <p:sldId id="301" r:id="rId6"/>
    <p:sldId id="276" r:id="rId7"/>
    <p:sldId id="258" r:id="rId8"/>
    <p:sldId id="259" r:id="rId9"/>
    <p:sldId id="268" r:id="rId10"/>
    <p:sldId id="302" r:id="rId11"/>
    <p:sldId id="269" r:id="rId12"/>
    <p:sldId id="278" r:id="rId13"/>
    <p:sldId id="270" r:id="rId14"/>
    <p:sldId id="305" r:id="rId15"/>
    <p:sldId id="279" r:id="rId16"/>
    <p:sldId id="306" r:id="rId17"/>
    <p:sldId id="260" r:id="rId18"/>
    <p:sldId id="280" r:id="rId19"/>
    <p:sldId id="281" r:id="rId20"/>
    <p:sldId id="282" r:id="rId21"/>
    <p:sldId id="283" r:id="rId22"/>
    <p:sldId id="308" r:id="rId23"/>
    <p:sldId id="261" r:id="rId24"/>
    <p:sldId id="284" r:id="rId25"/>
    <p:sldId id="309" r:id="rId26"/>
    <p:sldId id="263" r:id="rId27"/>
    <p:sldId id="285" r:id="rId28"/>
    <p:sldId id="286" r:id="rId29"/>
    <p:sldId id="287" r:id="rId30"/>
    <p:sldId id="299" r:id="rId31"/>
    <p:sldId id="288" r:id="rId32"/>
    <p:sldId id="262" r:id="rId33"/>
    <p:sldId id="271" r:id="rId34"/>
    <p:sldId id="272" r:id="rId35"/>
    <p:sldId id="290" r:id="rId36"/>
    <p:sldId id="291" r:id="rId37"/>
    <p:sldId id="310" r:id="rId38"/>
    <p:sldId id="311" r:id="rId39"/>
    <p:sldId id="312" r:id="rId40"/>
    <p:sldId id="313" r:id="rId41"/>
    <p:sldId id="314" r:id="rId42"/>
    <p:sldId id="315" r:id="rId43"/>
    <p:sldId id="316" r:id="rId44"/>
    <p:sldId id="317" r:id="rId45"/>
    <p:sldId id="31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2425"/>
    <a:srgbClr val="F727DE"/>
    <a:srgbClr val="053E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49" autoAdjust="0"/>
  </p:normalViewPr>
  <p:slideViewPr>
    <p:cSldViewPr snapToGrid="0">
      <p:cViewPr>
        <p:scale>
          <a:sx n="100" d="100"/>
          <a:sy n="100" d="100"/>
        </p:scale>
        <p:origin x="-688" y="-588"/>
      </p:cViewPr>
      <p:guideLst/>
    </p:cSldViewPr>
  </p:slideViewPr>
  <p:notesTextViewPr>
    <p:cViewPr>
      <p:scale>
        <a:sx n="3" d="2"/>
        <a:sy n="3" d="2"/>
      </p:scale>
      <p:origin x="0" y="0"/>
    </p:cViewPr>
  </p:notesTextViewPr>
  <p:sorterViewPr>
    <p:cViewPr>
      <p:scale>
        <a:sx n="100" d="100"/>
        <a:sy n="100" d="100"/>
      </p:scale>
      <p:origin x="0" y="-179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19:23.38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285 2062,'-2'2,"-2"-6,-2-6,-3-15,2 0,0 0,-4-44,4-79,6 130,0-1,-1 1,-1-1,-8-26,-30-67,26 74,11 25,0 1,1-1,1 1,0-1,0-15,3-68,0 38,-2 22,0 19,1 1,3-28,0 43,4 6,5 9,0 2,-1 0,-1 1,0 1,-1-1,-1 2,7 22,25 119,-33-106,-1 0,-3 88,-2-45,1-71,0-5,-10-39,-23-83,-33-208,58 247,2 0,6-62,-1 31,0 87,2 5,5 13,6 19,5 13,-7-16,9 29,-57-113,36 56,-91-160,75 127,1-1,-21-70,31 78,5 26,0 0,0 0,0 0,0 0,0 0,0 0,0 0,0 0,0 0,0 0,0 0,0 0,0 0,0 0,0 0,0 0,0 0,0 0,0 0,0 0,0 0,0 0,0 0,1 0,-1 0,0 0,0 0,0 0,0 0,0 0,0 0,0 0,0 0,5 14,77 196,-18-53,-56-145,-8-12,0 0,0 0,1-1,-1 1,0 0,1 0,-1 0,0 0,0 0,1-1,-1 1,0 0,0 0,1 0,-1-1,0 1,0 0,0 0,0-1,1 1,-1 0,0-1,0 1,0 0,0 0,0-1,0 1,0-1,8-35,-6 23,20-99,21-90,-37 190,-1 20,2 26,-6-29,10 72,-3 0,-4 1,-11 152,7-221,0-6,0 0,0-1,-1 1,1 0,-1 0,1-1,-1 1,0-1,0 1,-1 3,1-6,1 0,0 0,-1 0,1 0,0-1,0 1,-1 0,1 0,0 0,-1 0,1 0,0 0,0-1,-1 1,1 0,0 0,0 0,-1-1,1 1,0 0,0 0,0-1,-1 1,1 0,0 0,0-1,0 1,0 0,0-1,0 1,0 0,0-1,-1 1,1 0,0-1,0 1,-4-15,-39-198,33 155,3 18,2 0,0-75,6 358,-1-243,0 1,0 0,0-1,0 1,0 0,0-1,0 1,0 0,0-1,0 1,0-1,-1 1,1 0,0-1,-1 1,1 0,0-1,-1 1,1 0,-8-6,-7-24,14 27,-18-41,3 0,-21-84,-2-95,32 171,3-1,2-64,3 110,1 8,5 12,5 24,5 31,2-2,42 95,-173-457,108 281,0 4,1 1,0-1,1 0,0-1,1 1,0 0,0-16,1 26,0-1,0 1,0 0,0 0,0 0,0-1,0 1,0 0,0 0,0 0,1-1,-1 1,0 0,0 0,0 0,0 0,0-1,0 1,0 0,1 0,-1 0,0 0,0 0,0 0,0-1,1 1,-1 0,0 0,0 0,0 0,1 0,-1 0,0 0,0 0,0 0,1 0,-1 0,9 4,8 11,10 18,0 2,-3 0,26 49,-19-31,132 214,-157-261,-8-18,-11-31,9 32,-13-46,3-1,2-1,3 0,2 0,3 0,6-108,-2 176,1 1,0-1,0 0,3 9,1 9,1 18,-1 64,-10-376,8 333,0-37,-2 1,-1-1,-1 1,-7 37,8-66,-1 0,1 1,0-1,0 0,-1 1,1-1,-1 0,1 0,-1 1,1-1,-1 0,0 0,0 0,0 0,0 0,1 0,-1 0,-1 0,1 0,0 0,0 0,0-1,0 1,0-1,-1 1,1 0,0-1,-1 0,1 1,0-1,-1 0,1 0,0 0,-1 0,1 0,0 0,-1 0,1 0,0 0,-1-1,1 1,0-1,-1 1,1-1,0 1,-2-2,-7-3,1-1,0 0,0 0,-12-12,21 18,-36-33,2-2,1-1,2-1,2-2,1-1,-34-66,62 106,-5-10,0-1,0 1,1-1,-4-17,8 28,0 0,0 0,0 1,0-1,0 0,0 0,0 0,0 0,0 0,0 0,1 0,-1 0,0 0,0 0,0 0,0 0,0 0,0 0,0 0,0 0,0 0,0 0,0 0,1 0,-1 0,0-1,0 1,0 0,0 0,0 0,0 0,0 0,0 0,0 0,0 0,0 0,0 0,0 0,0 0,0 0,0 0,0 0,0-1,0 1,1 0,-1 0,0 0,0 0,0 0,0 0,0 0,0 0,0 0,0 0,0-1,-1 1,1 0,0 0,0 0,0 0,0 0,0 0,0 0,0 0,8 8,8 13,23 40,26 40,-65-101,0 0,0 0,0 0,0 0,0 0,0 0,0 0,0 0,0 0,0 0,0 0,0 0,0 1,0-1,0 0,0 0,0 0,0 0,0 0,0 0,1 0,-1 0,0 0,0 0,0 0,0 0,0 0,0 0,0 0,0 0,0 0,0 0,0 0,0 0,1 0,-1 0,0 0,0 0,0 0,0 0,0 0,0 0,0 0,0 0,0 0,0 0,0 0,0 0,1 0,-1 0,0 0,0 0,0 0,0 0,0 0,0 0,0 0,0 0,0 0,0 0,0-1,0 1,0 0,0 0,0 0,0 0,0 0,1-9,-3-13,2 21,0 0,-8-96,7 88,2 0,-1 0,1-1,1 1,0 0,0 0,0 1,6-14,-7 22,-1-1,0 1,1-1,-1 0,1 1,-1-1,1 1,-1-1,1 1,0 0,-1-1,1 1,0 0,-1-1,1 1,0 0,-1 0,1-1,0 1,-1 0,1 0,0 0,0 0,-1 0,1 0,0 0,-1 0,1 0,0 0,0 1,-1-1,1 0,0 0,-1 1,1-1,0 0,-1 1,1-1,-1 1,1-1,-1 1,1-1,-1 1,2 0,27 29,-25-25,199 256,-436-595,268 424,-25-65,-4-11,0 1,-1 0,6 28,-11-42,0-1,0 0,0 0,0 0,0 0,0 0,0 0,0 0,0 1,0-1,0 0,0 0,0 0,0 0,0 0,0 0,0 0,0 1,0-1,0 0,0 0,0 0,0 0,0 0,-1 0,1 0,0 0,0 1,0-1,0 0,0 0,0 0,0 0,0 0,0 0,0 0,-1 0,1 0,0 0,0 0,0 0,0 0,0 0,0 0,0 0,-1 0,1 0,0 0,0 0,0 0,0 0,0 0,-9-4,-5-9,-7-9,-28-40,45 58,-27-36,19 26,0-1,1 0,1-1,0 0,-12-29,22 44,-1 1,1-1,-1 0,1 0,0 1,-1-1,1 0,0 0,0 0,0 1,-1-1,1 0,0 0,0 0,0 0,0 0,1 1,-1-1,0 0,0 0,0 0,1 1,-1-1,1-1,1 1,-1 1,1-1,0 0,0 1,-1 0,1-1,0 1,0 0,0 0,0 0,2 0,180 6,-42-1,-124-5,4 0,1 1,31 5,-53-5,0 0,1 0,-1 0,0-1,0 1,0 0,-1 1,1-1,0 0,0 0,-1 0,1 0,0 1,-1-1,1 0,-1 0,0 1,1-1,-1 3,6 30,-6-32,1 3,-1-1,1 1,-1 1,0-1,0 0,-1 0,0 0,1-1,-2 1,1 0,-1 0,1 0,-1-1,0 1,-1-1,1 1,-1-1,-4 5,6-8,1 0,-1 0,0 0,1 0,-1 0,0 0,1-1,-1 1,0 0,0 0,0-1,0 1,0 0,0-1,1 1,-1-1,0 0,-1 1,1-1,0 0,0 1,0-1,0 0,-1 0,-1-1,1 0,0 0,0 0,-1 0,1 0,0-1,0 1,1 0,-1-1,-2-2,-7-8,-2 1,11 15,2 10,7 22,1-2,20 55,-18-61,-60-116,34 52,-22-69,39 112,0 20,-1-26,0 0,0 0,0 0,0 0,0 0,-1 0,1 0,0 0,0 0,-1 1,1-1,-1 0,1-1,-1 1,1 0,-1 0,-1 2,1-3,1 0,-1 0,0 0,1 0,-1 0,0-1,0 1,1 0,-1 0,0 0,1 0,-1-1,0 1,1 0,-1-1,1 1,-1-1,0 1,1 0,-1-1,1 1,-1-1,1 0,-1 1,1-1,0 1,-1-1,1 0,0 1,-1-1,1-1,-11-21,11 22,0 1,-1-1,1 0,0 0,0 0,0 0,0 0,0 0,0 1,0-1,0 0,0 0,0 0,0 0,0 0,1 0,-1 1,0-1,1 0,-1 0,0 0,1 1,-1-1,1 0,-1 0,1 1,0-1,-1 0,1 1,0-1,-1 1,1-1,0 1,0-1,0 1,-1 0,2-1,3 0,0 1,-1-1,1 1,0 0,0 0,4 1,7 0,20-2,50-8,-37 2,-45 7,-1 0,0 1,1-1,-1 1,1-1,-1 1,0 0,0 0,1 1,-1-1,5 4,35 24,-23-15,17 11,-40-24,0 0,-1 0,1-1,-1 0,1 1,-1-1,-3-1,-3 0,0 0,1-1,-1-1,-11-3,-3-2,18 7,0 0,0 1,0-1,-11 2,8-1,41 0,41 3,-62-2,0 1,0 0,-1 1,1 0,-1 0,1 1,17 10,-27-14,0 1,0-1,0 1,0-1,0 1,0-1,0 1,-1 0,1-1,0 1,0 0,-1 0,1 0,-1-1,1 1,0 0,-1 0,0 0,1 0,-1 0,0 0,1 0,-1 2,0-3,-1 1,1 0,-1-1,0 1,1 0,-1-1,0 1,0-1,1 1,-1-1,0 1,0-1,1 0,-1 1,0-1,0 0,0 0,0 0,0 1,0-1,1 0,-1 0,0 0,0 0,0-1,-1 1,0 0,0 0,-1 0,1 0,0 0,0 0,-1 0,1 1,0-1,-4 2,2 5,10 8,-2-8,11 17,-13-19,-7-12,5 7,0 0,0 0,0 0,0-1,0 1,0 0,0 0,-1 0,1 0,0-1,0 1,0 0,0 0,0 0,0 0,0 0,0-1,-1 1,1 0,0 0,0 0,0 0,0 0,0 0,-1 0,1-1,0 1,0 0,0 0,0 0,0 0,-1 0,1 0,0 0,0 0,0 0,-1 0,1 0,0 0,0 0,0 0,0 0,-1 0,1 1,0 9,6 21,-5-27,4 14,4 20,-8-29,-5-12,2 15,3 11,2-7,-1 0,1-1,9 29,-16-56,4 8,-1 0,-1 0,1 0,0 1,-1-1,0 0,0 1,-3-5,8 40,9 18,-8-35,0-1,-1 0,-1 1,0-1,0 1,-2 0,-1 16,1-34,0-1,-1 1,1 0,-1-1,0 1,0 0,0 0,-3-5,4 45,6-1,0 2,-1 0,1 43,-11 45,4-113,1-1,1 1,3 18,-4-27,0 0,0-1,0 1,0 0,-1-1,-1 7,2-10,0 0,0 0,0 1,0-1,0 0,0 0,0 1,0-1,0 0,0 0,0 0,0 1,0-1,-1 0,1 0,0 0,0 0,0 1,0-1,0 0,-1 0,1 0,0 0,0 0,0 0,-1 1,1-1,0 0,0 0,0 0,-1 0,1 0,0 0,0 0,0 0,-1 0,-7-14,5-1,0 0,1 0,1-1,0 1,2-28,-1-27,-8-7,-4-64,12 120,-1 14,1-1,0 1,0 0,0 0,3-10,-3 16,1 1,-1 0,0 0,1 0,-1 0,0 0,1 0,-1 0,0 0,0 0,1 0,-1 0,0 0,1 0,-1 0,0 0,1 0,-1 0,0 0,1 0,-1 0,0 1,0-1,1 0,-1 0,0 0,0 0,1 1,-1-1,0 0,0 0,1 1,-1-1,0 0,0 0,0 1,0-1,0 0,1 1,-1-1,0 0,0 1,11 14,15 25,-1 2,38 87,-55-105,-7-19,-5-17,-31-78,35 89,0 1,0 0,0-1,0 1,0 0,0-1,0 1,0 0,0-1,0 1,0 0,0-1,0 1,0 0,0-1,0 1,0 0,0 0,1-1,-1 1,0 0,0-1,0 1,0 0,1 0,-1-1,0 1,0 0,1 0,-1-1,0 1,0 0,1 0,-1 0,0 0,1 0,-1-1,1 1,18-1,19 9,-35-7,-1 1,1-1,-1 1,0 0,1-1,-1 1,0 0,0 0,3 5,7 6,-26-46,-61-79,-8-13,73 108,1-1,1 0,1-1,0 1,-5-31,11 32,1 17,0-1,0 1,0 0,0 0,0 0,0-1,0 1,1 0,-1 0,0 0,0 0,0-1,0 1,0 0,1 0,-1 0,0 0,0 0,0 0,1 0,-1-1,0 1,0 0,0 0,1 0,-1 0,0 0,0 0,0 0,1 0,-1 0,0 0,0 0,0 0,1 0,-1 0,23 16,-16-11,60 52,116 129,-178-182,-5-6,-10-15,-18-31,26 45,-16-26,-11-18,-36-79,65 126,0 0,0 1,0-1,0 0,0 0,0 0,0 0,0 0,0 0,0 0,1 0,-1 0,0 0,0 0,0 0,0 0,0 0,0 0,0 0,0 0,0 0,0 0,0 0,0 0,1 0,-1 0,0 0,0 0,0 0,0 0,0-1,0 1,0 0,0 0,0 0,0 0,0 0,0 0,0 0,0 0,0 0,12 12,14 18,209 267,-261-332,-46-56,65 88,8 12,7 16,-7-23,3 8,4 9,-1 0,-1 0,-1 0,0 1,-2 0,2 25,-7-44,0-1,0 1,-1 0,1-1,0 1,0-1,-1 1,1-1,0 0,-1 0,1 0,-4-1,-6-2,29-2,134-24,123-17,-392 60,-155 38,344-51,439-6,-929 5,422 3,18 5,26 6,-25-10,34 2,2 1,-90-1,12 0,-80 10,-1-3,-118-2,193-12,18-2,18-2,102-21,149-15,-239 38,-6 1,-15 2,-2 0,-26 3,7-1,-283 7,276-9,684 0,-672-1,0-1,-16-3,-13-2,-289-4,113 8,396 1,-145 2,17 0,0-1,54-9,-101 10,0 0,0 0,-1 0,1 0,0 0,0-1,-1 1,1 0,0 0,-1-1,1 1,0 0,-1-1,1 1,0 0,-1-1,1 1,0-1,-1 1,1-1,-1 1,1-1,-1 0,0 1,1-2,-1 2,0-1,0 0,-1 0,1 0,0 1,0-1,-1 0,1 0,-1 1,1-1,-1 0,1 1,-1-1,1 1,-1-1,0 1,1-1,-1 1,0-1,-46-25,39 22,-79-40,-112-60,138 69,-67-51,120 80,4 3,1 1,0-1,-1 1,1-1,0 0,1 0,-1-1,-2-3,5 7,0 0,-1 0,1 0,0-1,0 1,0 0,0 0,0 0,0-1,0 1,0 0,0 0,0-1,0 1,0 0,0 0,0-1,0 1,0 0,0 0,1 0,-1-1,0 1,0 0,0 0,0 0,0-1,0 1,1 0,-1 0,0 0,0 0,0-1,0 1,1 0,-1 0,0 0,0 0,0 0,1 0,-1 0,0 0,0 0,1 0,-1 0,0 0,0 0,1 0,13-1,-13 1,62 4,0 3,79 20,-95-18,-9 0,-25-6,-24-4,-114-22,-365-85,475 103,6 3,1-1,0 0,-1 0,1 0,-14-10,22 13,0 0,-1 0,1 0,0 0,0 0,0 0,-1 0,1 0,0 0,0 0,0-1,0 1,-1 0,1 0,0 0,0 0,0 0,0-1,0 1,-1 0,1 0,0 0,0-1,0 1,0 0,0 0,0 0,0-1,0 1,0 0,0 0,0 0,0-1,0 1,0 0,0 0,0 0,0-1,0 1,0 0,0 0,0 0,0 0,0-1,1 1,-1 0,0 0,0 0,0 0,0-1,1 1,14-4,20 3,21 5,91 18,20 2,-166-24,-5-3,-16-4,-26-10,28 11,-16-4,1-2,-55-27,87 38,0 1,0-1,0 0,0 1,0-1,0 0,0 0,0 0,0 1,0-1,0 0,0 0,1 0,-2-2,2 2,0 1,0 0,0-1,0 1,0 0,0-1,0 1,0 0,1-1,-1 1,0 0,0-1,0 1,0 0,1-1,-1 1,0 0,0-1,0 1,1 0,-1 0,0-1,1 1,-1 0,0 0,1 0,-1 0,0-1,1 1,-1 0,5-2,0 1,-1 0,1 0,0 0,8 0,184 0,-75 2,-101-4,-21 3,0-1,0 1,0 0,0-1,-1 1,1 0,0-1,0 1,0 0,-1-1,1 1,0 0,0 0,-1 0,1-1,0 1,-1 0,1 0,0 0,-1-1,1 1,0 0,-1 0,1 0,0 0,-1 0,1 0,-1 0,-43-12,41 11,-206-42,87 19,120 23,7 0,20 1,40 1,-64-1,278 2,-444-2,-255-7,397 6,107-5,-32 5,118 5,-163-2,-7-1,-15 3,-25 2,-13-6,-22 3,75-2,0-1,0 0,1 0,-1 0,0 0,0 0,0 1,0-1,0 0,0 0,1 0,-1 0,0 1,0-1,0 0,0 0,0 0,0 0,0 1,0-1,0 0,0 0,0 0,0 1,0-1,0 0,0 0,0 0,0 1,0-1,0 0,0 0,-1 0,1 0,0 1,0-1,0 0,0 0,0 0,0 0,0 1,-1-1,1 0,0 0,0 0,0 0,0 0,-1 0,1 0,0 0,0 0,0 0,0 1,-1-1,1 0,0 0,0 0,0 0,-1 0,1 0,0 0,0 0,0 0,-1-1,1 1,3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0:31.5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1632,'0'-5,"1"0,-1 0,1 0,0 0,0 1,1-1,-1 0,1 0,0 1,0-1,1 1,-1-1,1 1,0 0,4-4,4-3,1-1,1 2,18-13,-17 13,0-1,21-19,-12 4,11-11,1 1,61-48,-77 70,21-17,2 1,1 3,83-40,109-26,-22 11,-178 68,153-50,-4 7,-28 5,-104 33,1 2,95-18,-118 28,0-1,-1-1,0-2,44-22,-18 8,280-108,-127 52,122-51,-243 97,142-38,-35 34,-183 37,191-39,-175 34,4-1,0 2,46-5,-75 11,0 0,0 0,0 0,0 0,-1 0,1 1,0-1,0 1,0-1,0 1,-1 0,1 0,0 0,-1 0,1 0,-1 0,1 0,1 2,-1 0,1 0,-1 0,0 0,0 0,0 0,-1 1,1-1,1 7,0 1,0 1,-1 0,-1-1,0 24,-2 556,2-306,-1-284,0 1,0-1,0 0,-1 1,1-1,0 1,-1-1,1 0,-1 1,1-1,-1 0,0 0,1 1,-1-1,0 0,0 0,0 0,0 0,0 0,0 0,0 0,0 0,0-1,-1 1,1 0,0-1,0 1,-1-1,1 1,0-1,-1 1,1-1,-1 0,1 0,0 0,-1 0,-2 0,-7 0,-1-1,1 0,-22-6,13 3,-30-4,0 3,-1 2,1 3,-84 8,97-1,1 0,-51 19,-69 35,-13 4,-428 100,474-134,0 2,-61 14,122-37,43-8,-1 1,-19 6,38-9,1 0,0 0,-1 0,1 0,-1 0,1 0,0 1,-1-1,1 0,-1 0,1 0,0 0,-1 1,1-1,0 0,-1 0,1 1,0-1,-1 0,1 1,0-1,0 0,-1 1,1-1,0 0,0 1,0-1,-1 0,1 1,9 6,20 2,7-3,-1-1,1-2,-1-1,42-3,142-22,418-91,-580 102,141-26,-180 38,1 0,-1 1,1 1,-1 0,0 2,29 8,17 3,-32-8,20 3,1-1,85 2,-129-11,-1 0,1 0,0 1,-1 0,1 0,-1 1,1 0,-1 1,0 0,0 0,0 0,0 1,0 1,11 8,-16-11,0 0,0 1,0 0,0-1,0 1,0 0,-1 0,0 1,0-1,1 0,-2 1,1-1,0 1,-1 0,2 4,0 3,-1 0,0 0,0 0,-1 0,0 0,-1 1,-1-1,1 0,-2 0,-3 16,4-25,0 0,0 0,0 0,0 0,0-1,0 1,-1 0,1 0,-1-1,1 1,-1-1,0 1,1-1,-1 0,0 0,-4 2,-37 14,29-12,-9 5,1 0,1 2,-34 23,41-26,-1 0,-1-1,1-1,-25 9,-68 12,96-25,-32 9,-46 20,45-16,25-10,-40 7,7-3,-123 26,16-3,3-1,111-26,-53-1,64-4,-59 1,41-2,-91 11,-69 7,120-13,-118 1,205-8,1 1,0-1,-1 0,1 0,0 0,0-1,0 1,1-1,-1 0,1-1,-1 1,1-1,-7-8,-17-12,-128-103,139 111,1-1,0 0,2-1,0-1,1 0,-17-33,27 45,0 1,1-1,0 1,0-1,0 0,1 0,0 0,0 0,1 0,0 1,0-1,1 0,0 0,0 0,3-9,-1 8,0 0,1 0,0 0,1 1,-1 0,1 0,1 0,-1 0,1 1,1 0,12-11,0 5,0 0,0 0,1 2,0 1,22-8,111-28,-147 43,375-84,-273 68,173-7,-267 24,-10 1,-1-1,1 1,0-1,-1 1,1 0,-1 1,1-1,-1 0,1 1,-1 0,1 0,-1 0,7 3,-10-3,0 0,1 0,-1 0,0 0,0 0,0-1,0 1,0 0,0 0,0 0,0 0,0 0,0 0,0 0,0 0,-1 0,1 0,0-1,-1 1,1 0,-1 0,1 0,-1-1,1 1,-1 0,1 0,-1-1,0 1,-1 1,-23 22,23-22,-26 20,0-1,-2-2,0 0,-35 14,-134 49,83-39,-1-6,-2-4,-1-6,-178 17,279-42,9-1,0 0,0 0,0-1,0 0,0-1,1 0,-1 0,-10-4,19 5,0 0,0-1,1 1,-1 0,0-1,1 1,-1 0,1-1,-1 1,0-1,1 1,-1-1,1 1,-1-1,1 0,0 1,-1-1,1 0,0 1,-1-1,1 0,0 1,0-1,-1 0,1 0,0-1,0 0,0 0,1 0,-1 0,0 1,1-1,0 0,-1 0,1 0,0 0,1-1,2-4,1 0,0 0,11-11,0 5,0 0,0 1,1 0,0 2,20-9,95-36,-117 49,1 2,-1-1,32-3,-35 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0:43.27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25,'150'-9,"157"-4,-294 11,0 1,0 1,0 1,0-1,0 2,0 0,-1 0,1 1,23 9,-19-6,33 8,-10-4,-38-10,0 1,-1 0,1 0,0-1,0 1,-1 0,1 1,-1-1,1 0,-1 0,1 1,-1-1,0 1,0-1,0 1,0-1,0 1,0 0,0 0,0-1,-1 1,1 0,0 0,-1 0,0 0,0 0,1 2,-1-1,0-1,0 1,0 0,-1 0,1-1,-1 1,1 0,-1-1,0 1,0-1,0 1,0-1,-1 1,1-1,-1 0,1 0,-1 0,0 0,-2 2,-5 3,0-2,0 1,0-1,-1 0,0-1,-16 5,-66 13,72-18,-43 8,-1-3,0-2,-93-3,156-4,-1 0,1 0,-1-1,1 1,-1 0,1 0,-1-1,1 1,-1-1,1 1,0-1,-1 0,1 0,0 1,0-1,0 0,-1 0,0-2,2 3,0-1,-1 0,1 1,0-1,0 0,0 0,0 1,0-1,0 0,0 0,0 1,0-1,0 0,0 0,0 1,0-1,1 0,-1 1,0-1,1 0,-1 1,0-1,1 0,-1 1,1-1,-1 0,1 1,-1-1,1 1,-1-1,1 1,0 0,-1-1,1 1,0 0,-1-1,2 1,6-4,-1 0,0 1,1 0,0 0,0 1,15-3,51-2,-55 5,1 2,0 1,0 0,-1 1,1 1,-1 1,0 1,0 0,0 2,-1 0,0 1,0 1,19 12,57 36,-86-51,-6-4,0-1,1 1,-1 0,0-1,1 1,-1-1,5 1,-7-2,1 0,0 0,-1 0,1 0,0 0,-1 0,1 0,0 0,-1 0,1-1,0 1,-1 0,1 0,-1-1,1 1,0 0,-1-1,1 1,-1-1,1 1,-1-1,0 1,1-1,-1 1,1-1,-1 0,0 1,1-1,-1 1,0-1,0 0,0 1,1-1,-1 0,0 1,0-2,7-24,-6 19,1-1,0 1,0 0,0 0,1 0,0 0,1 0,-1 1,1-1,0 1,1 0,0 0,0 1,8-8,-13 13,19-13,-12 12,-9 11,1-9,1 0,-1 1,0-1,0 0,-1 0,1 0,0 0,0 0,0 0,-3 1,2-1,1 0,-1 0,1 1,0-1,-1 0,1 0,0 1,0-1,-3 3,-3 15,0 0,1 1,-4 21,9-40,-4 42,5-43,0 0,0 0,0 0,0 1,0-1,0 0,0 0,0 0,0 0,0 0,0 0,0 0,0 0,0 0,0 0,0 1,0-1,0 0,0 0,0 0,0 0,0 0,0 0,-1 0,1 0,0 0,0 0,0 0,0 0,0 0,0 0,0 0,0 1,0-1,0 0,0 0,-1 0,1 0,0 0,0 0,0 0,0 0,0 0,0 0,0 0,0 0,0 0,0 0,-1 0,1 0,0-1,0 1,0 0,0 0,0 0,0 0,0 0,0 0,0 0,0 0,0 0,-5-8,-1-11,0-5,1 0,2-1,0 1,2-1,0 0,4-29,-3 53,1 0,-1 1,0-1,1 0,-1 0,1 0,-1 0,1 1,0-1,-1 0,1 0,0 1,-1-1,1 0,0 1,0-1,0 1,0-1,-1 1,1 0,0-1,0 1,0 0,0 0,0-1,0 1,0 0,0 0,1 0,37 1,-29-1,136 8,-109-5,0-2,0-2,0-1,0-2,60-13,-61 7,1 2,0 1,1 2,38 0,12 5,-84 3,-12 0,-12 3,-132 17,-50 9,136-20,0-4,-116 2,5-11,165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0:51.80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356 1,'5'0,"185"3,-141 1,90 18,-117-18,1-1,37 0,-21-2,-3 3,38 8,-45-6,0-1,49 0,388-5,-446 2,0 0,0 2,-1 0,20 7,13 2,-40-10,135 23,-119-22,43 13,15 2,4 0,-2 1,-67-19,-17-1,-15 0,-198 12,190-11,-52 7,-95 3,121-9,1 2,-49 11,-48 4,78-12,-95 24,99-18,-53 12,-134 25,228-48,-24 5,-81 3,43-11,-139 2,195 1,-36 8,39-5,-1-2,-29 1,-57 5,22-2,85-6,0-1,0 0,-1 0,1 0,0 0,0 0,0 0,0 0,0 0,0-1,0 1,0 0,0-1,0 1,0 0,0-1,-2-1,3 2,0 0,0-1,0 1,0-1,0 1,0-1,0 1,0-1,0 1,1-1,-1 1,0 0,0-1,0 1,0-1,1 1,-1 0,0-1,0 1,1-1,-1 1,0 0,0-1,1 1,-1 0,1 0,-1-1,5-3,-1 1,1 0,0 0,0 0,7-3,20-4,2 1,-1 2,1 2,60-3,-11 1,564-112,-309 49,-148 29,-253 39,-243 2,-211 3,276 12,249-14,0-1,-1 1,14 4,4 1,100 8,203-2,-268-11,-182-1,9 1,-145-17,235 12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1:09.27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3311 26,'-6'-3,"1"0,-1 0,0 1,1 0,-1 0,0 0,0 1,-1 0,1 0,-10 0,2-1,-18 0,-59 2,37 1,-34 7,76-7,0 0,0 1,0 0,-12 4,12-2,0-1,0-1,0 0,-13 0,-14-3,22-1,-1 2,0 0,0 1,1 1,-33 7,39-6,-1-1,0 0,1-1,-1 0,-13-1,9 0,0 0,-15 3,-31 7,35-7,-1 1,-52 17,-11-1,58-9,0-1,-54 8,70-16,16-5,10-4,1 1,0 1,0 0,1 0,0 1,0 0,0 1,0 1,16-3,-56 7,12-2,0 1,1 1,-19 4,-117 36,135-38,0 0,-29 1,6 0,-2 4,-75 25,61-16,-36 7,-41 13,118-33,1-1,-20 2,23-5,0 1,0 0,0 1,0 1,-15 6,25-9,1-1,-1 0,1 1,-1-1,1 1,-1-1,1 1,0-1,-1 1,1-1,0 1,-1-1,1 1,0-1,0 1,0 0,0-1,-1 1,1-1,0 1,0 0,0-1,0 1,0-1,0 1,1 1,7 21,-5-17,0-1,0 0,1-1,-1 1,1 0,7 5,-8-8,1 0,-1 0,1-1,0 1,0-1,0 0,0 0,0 0,0 0,7-1,48-1,-28-1,-4 2,1-1,0-2,-1 0,0-2,51-16,66-16,-102 28,-1-1,47-19,-41 12,-26 10,27-13,-150 49,-134 28,-1 0,151-30,-84 22,132-42,17-3,0 0,-31 12,92-15,37-5,108-19,73-30,-246 50,5-1,-21 2,-28 5,-87 19,-135 43,-110 57,426-126,-14-6,-1-1,0-3,-2-2,1-1,42-24,-88 41,1-1,-1 1,1 0,-1 0,1 0,-1-1,1 1,-1 0,1-1,-1 1,1 0,-1-1,1 1,-1-1,0 1,1-1,-1 1,0-1,1 1,-1-1,0 1,1-2,-13 0,-28 8,36-6,-44 10,0 1,-52 20,-91 45,61-23,-305 97,418-145,9-3,1 1,-1-1,1 1,0 0,-9 6,16-9,0 0,0 0,0 0,0 0,0 0,-1 0,1 0,0 0,0 0,0 0,0 0,0 0,0 0,0 0,0 0,0 0,0 0,0 0,0 0,0 0,0 0,0 0,-1 1,1-1,0 0,0 0,0 0,0 0,0 0,0 0,0 0,0 0,0 0,0 0,0 0,0 1,0-1,0 0,0 0,0 0,0 0,0 0,0 0,0 0,1 0,-1 0,0 0,0 0,0 0,0 1,0-1,0 0,0 0,0 0,0 0,0 0,0 0,0 0,0 0,0 0,0 0,1 0,-1 0,0 0,0 0,0 0,0 0,10 1,13-1,240-47,-152 24,-11 4,118-24,-150 26,75-28,-140 44,2-1,0 0,0 0,0 0,-1-1,7-4,-17 5,-6 3,-363 75,178-34,102-21,2 3,1 4,-166 77,245-96,14-9,-1 0,0 1,0-1,0 0,0 0,0 1,1-1,-1 0,0 0,0 0,0 0,1 1,-1-1,0 0,0 0,0 0,1 0,-1 0,0 0,0 1,1-1,-1 0,0 0,0 0,1 0,-1 0,0 0,1 0,-1 0,0 0,1 0,36-2,-27 2,13-1,0 1,0 1,38 7,-40-3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1:28.43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1284 1,'-33'11,"-66"12,84-19,0 2,1 0,-19 10,-14 6,-37 10,20-10,52-20,1 1,0 1,0 0,0 1,0 0,1 1,-14 8,16-8,-1-2,0 1,0-1,-1 0,1-1,-21 4,-23 10,-55 33,57-32,36-14,1 1,0 0,0 2,-14 7,6 4,17-14,0-1,1 1,-1-1,0 0,-10 5,-20 4,24-9,-1 1,2 1,-18 8,-25 11,43-21,0 1,0 1,1-1,0 1,-14 10,-14 12,28-21,0 0,0 0,0 1,1 0,-10 12,18-19,0 1,0 0,-1 0,1-1,0 1,0 0,0 0,0 0,0-1,0 1,0 0,0 0,0 0,0-1,0 1,0 0,1 0,-1-1,0 1,1 0,-1 0,0-1,2 2,14 21,-6-9,-7-8,15 32,-17-37,0 1,0 0,-1 0,1 0,-1 0,1 0,-1 0,0 0,0 0,0 0,0 0,0 0,-1 0,1 0,0 0,-2 4,1-5,-1 0,1 0,-1 0,1 0,-1 0,1 0,-1 0,1-1,-1 1,0-1,1 1,-1-1,0 0,0 1,1-1,-1 0,0 0,0 0,-3-1,4 1,-1 0,0 0,1 0,-1 0,1 0,-1 0,0-1,1 1,-1-1,1 1,-1-1,1 0,-1 0,1 0,-1 1,1-1,0-1,-1 1,1 0,-2-3,3 4,0 0,0-1,0 1,0 0,0-1,0 1,0-1,0 1,0 0,0-1,1 1,-1-1,0 1,0 0,0-1,0 1,1 0,-1-1,0 1,0 0,1 0,-1-1,0 1,1 0,-1 0,0-1,1 1,-1 0,0 0,1 0,-1-1,0 1,1 0,-1 0,1 0,-1 0,0 0,1 0,-1 0,1 0,-1 0,0 0,2 0,21 0,-19 1,2-1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1:36.33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583 5,'-1'-1,"0"1,0-1,0 1,1-1,-1 1,-1 0,1-1,0 1,0 0,0 0,0 0,0 0,0 0,0 0,0 0,0 0,0 0,0 0,0 0,0 1,0-1,-2 1,-26 13,16-7,-23 7,22-9,1 0,0 1,1 0,-20 13,-89 58,105-68,4-2,-1 1,-1-1,-25 9,27-11,1 0,-1 2,1-1,1 1,-15 12,-2 0,16-12,0 0,-14 14,22-19,1 0,0 0,0 1,0-1,0 1,0-1,1 1,-1 0,1 0,0 0,0 0,0 0,0 0,0 0,0 4,1-6,0 0,0 0,1 0,-1 0,0 0,1-1,-1 1,1 0,-1 0,1 0,-1-1,1 1,-1 0,1 0,0-1,-1 1,1-1,0 1,0-1,-1 1,1-1,0 1,0-1,0 1,0-1,0 0,-1 0,1 0,0 1,0-1,0 0,0 0,0 0,1 0,40-1,-36 1,52-10,-11 1,-18 6,-11 2,0-1,0-1,0 0,0-1,-1-1,21-9,-7-3,-19 9,1 1,18-7,-5 3,-19 7,0 0,1 1,0 1,14-5,-56 27,26-16,-1-1,1 0,-1-1,0 0,0 0,0-1,-16 1,25-2,0 0,-1 0,1 1,0-1,-1 0,1 0,0 0,-1 0,1 0,-1 0,1 0,0 0,-1 0,1 0,0 0,-1-1,1 1,-1 0,1 0,0 0,-1 0,1-1,0 1,0 0,-1 0,1 0,0-1,-1 1,1 0,0-1,0 1,0 0,-1-1,1 1,0 0,0-1,0 1,0 0,-1-1,1 1,0 0,0-1,0 1,0 0,0-1,0 1,0-1,0 1,0 0,0-1,1 1,-1 0,0-1,0 1,0 0,0-1,0 1,1 0,-1-1,0 1,0 0,1-1,-1 1,0 0,0 0,1-1,-1 1,1 0,21-18,17 6,-37 12,0-1,-1 1,1-1,0 1,0 0,0 0,0 0,0 0,0 0,-1 0,1 1,0-1,0 0,0 1,0 0,-1-1,1 1,0 0,2 1,-1 10,-2-8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1:50.10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683 0,'-2'2,"-1"0,1 0,0-1,0 1,0 1,0-1,0 0,-3 5,-2 2,-8 6,-2-2,0 0,0-1,-32 17,9-6,-71 53,89-57,11-10,0-1,-15 10,7-7,0 0,0 2,1 0,-19 18,20-15,-31 22,35-29,0 1,0 0,1 1,0 0,-14 19,4-6,18-19,-1 0,1 0,-1 0,-4 9,9-14,-1 1,1 0,0-1,-1 1,1-1,0 1,0 0,0-1,0 1,0 0,0-1,0 1,0 0,0-1,0 1,0 0,0-1,0 1,0-1,0 1,1 0,-1-1,0 1,1 0,-1-1,0 1,1-1,-1 1,1 0,1 1,0-1,0 1,0-1,1 0,-1 0,0 0,0 0,4 1,4 1,-1-1,0-1,15 2,-16-4,1 0,-1-1,0 0,0 0,0-1,0 0,-1 0,11-7,4 0,-15 6,0 0,0-1,0 0,12-11,-12 10,0 0,0 0,16-8,156-63,-7 3,-153 67,-25 16,-29 17,-12-2,-67 25,61-27,52-22,0 0,0 0,0 0,0 1,1-1,-1 0,0 1,0-1,0 1,1-1,-1 1,0-1,1 1,-1 0,0-1,1 1,-1 0,1 0,-1-1,1 1,-1 0,1 0,0 0,-1 0,1 0,1 0,-1 0,0 0,1-1,-1 1,1 0,-1 0,1-1,-1 1,1 0,-1-1,1 1,0-1,-1 1,1-1,0 1,0-1,-1 1,3 0,7 3,0 0,21 5,-27-7,85 18,-69-15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07.67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905 0,'-1'1,"-1"0,0 0,1 0,-1 1,1-1,-1 0,1 1,0-1,0 1,0-1,0 1,0 0,0-1,0 1,0 0,0 2,-9 13,4-12,1-1,-1 0,0-1,0 1,-12 4,-3 2,13-5,1-1,0 1,1 1,-1-1,1 1,0 0,0 0,1 1,-9 13,4-6,7-8,-1 0,0 0,-1-1,1 0,-1 1,0-2,0 1,-6 4,-79 48,86-54,0 0,0 1,0 0,0 0,1 0,0 0,-4 6,4-5,0 0,-1 0,0 0,0-1,-7 7,-11 4,-28 24,22-4,24-29,0 1,-1-1,0 0,-11 11,-13 11,22-21,1 0,-1-1,0 0,-10 7,13-11,1 1,0-1,0 1,1 0,-1 0,0 0,-3 6,4-5,-1 0,0 0,0-1,0 1,0-1,-4 4,2-4,1 1,0 0,1 0,-1 0,1 1,0-1,0 1,0-1,1 1,-1 0,-2 11,2-8,0 0,-1-1,-7 13,5-13,0 0,-1-1,1 0,-1 0,-9 6,8-6,-1 1,1 0,-9 10,7-4,6-9,1 1,-1-1,1 0,-1 0,-8 5,8-6,0 0,1 1,-1-1,0 1,1 0,0 0,0 0,-5 9,4-6,-30 51,37-57,0 0,0-1,0 1,0-1,0 0,0 0,0 0,0 0,5-1,-1 1,151-12,-144 9,-29 1,-13 0,27 1,-1 1,1-1,-1 0,1 1,0-1,-1 0,1 0,0 0,0 0,0-1,-1 1,1 0,0 0,1-1,-1 1,0 0,-1-3,2 3,-1 0,1 0,0 1,0-1,-1 0,1 0,0 1,0-1,0 0,0 0,0 1,0-1,0 0,0 0,0 0,1 1,-1-1,0 0,0 0,1 1,-1-1,0 0,1 1,-1-1,1 0,-1 1,1-1,-1 1,1-1,-1 1,1-1,0 1,-1-1,1 1,0-1,-1 1,1 0,1-1,16-1,-12 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21.66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485 0,'0'7,"0"-1,-1 0,1 0,-2 0,1 0,-1 0,0 0,0 0,0 0,-1 0,0-1,-4 7,11-23,1-1,-5 11,-3 5,0 0,2-1,-1 0,0 0,-1 1,1-2,0 1,-1 0,1 0,-1-1,-3 3,3-9,3 3,0 1,0-1,0 1,0-1,0 1,-1-1,1 1,0-1,0 1,0 0,-1-1,1 1,0-1,0 1,-1 0,1-1,0 1,-1 0,1-1,-1 1,1 0,0 0,-1-1,1 1,-1 0,1 0,-1 0,1 0,0-1,-1 1,1 0,-1 0,1 0,-1 0,1 0,-1 0,1 0,-1 0,0 1,-3 0,0 1,0 0,0 0,1 1,-1-1,0 1,1 0,0 0,0 0,0 0,0 1,0-1,1 1,-3 4,1-3,1 1,-1-1,0-1,-1 1,1 0,-9 6,8-7,0 0,1 0,0 0,0 1,0 0,0 0,1 0,0 0,0 1,0-1,-3 11,3-9,0 0,-1 0,1 0,-2 0,1 0,-10 11,-12 5,18-17,1 1,-1 0,-8 11,14-14,-1-1,1 1,0 0,0 0,1 0,-1 0,1 0,0 1,0-1,0 0,0 6,0-6,0 0,0 0,-1-1,0 1,1-1,-1 1,0-1,-1 0,1 1,-1-1,1 0,-1-1,0 1,0 0,-4 2,2-1,1 0,-1 1,1 0,-8 10,-10 32,18-37,0 0,-1-1,0 1,0-1,-1 0,-10 13,2-11,13-10,0-1,0 1,0 0,-1 0,1 0,0 0,0 0,1 0,-1 0,0 1,-1 1,6 3,11-1,7-2,0 0,0-1,0-1,1-1,-1-1,39-6,-59 6,0 1,0-1,1 1,-1-1,0 0,0 1,0-1,0 0,0-1,-1 1,1 0,0 0,0-1,-1 1,1-1,-1 0,2-1,-1-1,0 0,-1 0,0 0,1 0,-2 0,1 0,0-5,2-7,3-4,0 0,2 0,0 1,1 0,1 1,15-21,-1-1,-19 35,-1 0,1 0,0 0,0 1,0-1,0 1,1 1,10-6,12-9,4-4,-22 15,1 0,-2 0,1-1,-1 0,0-1,11-14,10-21,-24 33,-23 30,-8 12,-1 0,-2-2,-40 33,61-57,-3 2,2 1,-1-1,-13 16,20-21,1-1,0 1,0 0,-1-1,1 1,0 0,0 0,1 0,-1 0,0 0,1 0,-1 0,1 0,-1 0,1 0,0 0,0 0,0 0,0 0,0 0,1 0,-1 0,1 0,-1 0,1 0,0 0,-1 0,2 2,0-3,-1 0,0 0,0 0,1 0,-1 0,0 0,1 0,-1 0,1-1,-1 1,1 0,-1-1,1 0,0 1,-1-1,3 0,31 2,-25-2,102-1,-92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24.11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122 0,'-2'3,"1"-1,-1 0,1 1,0-1,0 1,0-1,0 1,-1 2,-2 6,1-6,-1 1,0-1,0 0,0 0,0 0,-1-1,-7 6,9-7,0-1,0 0,-1 0,1 0,0 0,-1-1,1 0,-1 1,0-1,1 0,-1-1,0 1,-7 0,10-2,1 1,-1 0,1 0,-1 0,1 0,-1-1,1 1,-1 0,1 0,0-1,-1 1,1 0,-1-1,1 1,0-1,-1 1,1 0,0-1,0 1,-1-1,1 1,0-1,0 1,0-1,-1 1,1-1,0 1,0-1,0 1,0-1,0 1,0-2,1-19,0 15,-1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19:30.62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288 1015,'-1'-8,"-1"1,1 0,-2 0,1-1,-1 2,-6-14,-2-3,-5-18,-50-136,51 130,-16-90,19 76,28 88,-6-11,11 18,67 122,-68-117,-2 1,14 44,-90-180,27 43,-66-125,88 158,1 1,2-1,0 0,0 0,2-1,1 0,-2-31,8 35,-3 17,1 0,-1-1,0 1,0 0,0 0,1 0,-1 0,0 0,0 0,0 0,1 0,-1 0,0 0,0 0,0 0,1 0,-1 0,0 0,0 0,0 0,1 0,-1 1,0-1,0 0,0 0,1 0,-1 0,0 0,0 0,0 1,0-1,0 0,1 0,-1 0,0 0,0 1,0-1,0 0,0 0,16 30,57 156,-21-50,81 149,-126-271,-1-3,0 0,14 18,-20-29,0-1,0 1,0 0,0 0,0 0,0 0,0 0,0 0,0 0,0 0,0 0,0 0,0 0,0 0,0 0,0 0,0 0,0 0,0-1,0 1,0 0,0 0,0 0,0 0,0 0,0 0,0 0,0 0,0 0,0 0,0 0,0 0,0 0,0 0,0 0,0 0,0 0,0 0,0 0,1 0,-1 0,0 0,0 0,0 0,0 0,0 0,0 0,0 0,0 0,0 0,0 0,0 0,0 0,0 0,0 0,0 0,0 0,0 0,0 0,1 0,-3-10,-3-12,-51-119,-25-76,79 211,1 4,0-1,0 1,0 0,1-1,-1 1,1-1,-1 1,1 0,0-1,0 1,0-1,0 1,0-1,1-2,0 5,0 0,-1 0,1 0,0 0,0 0,-1 0,1 0,0 0,-1 0,1 1,0-1,-1 0,1 0,0 1,-1-1,1 0,-1 1,1-1,-1 1,1-1,0 1,16 14,-13-11,476 384,-466-377,-16-13,-23-20,20 17,-57-50,-1 3,-80-49,143 100,0 1,-1-1,1 1,0 0,-1-1,1 1,-1 0,1-1,-1 1,1 0,-1 0,1 0,-1-1,1 1,-1 0,1 0,-1 0,0 0,1 0,-1 0,1 0,-1 0,1 0,-1 0,1 0,-2 1,6 12,19 22,-22-34,69 87,-40-52,-1 1,25 43,-54-80,0 0,0 0,1 0,-1 0,0 1,0-1,0 0,0 0,1 0,-1 0,0 1,0-1,0 0,0 0,0 0,1 1,-1-1,0 0,0 0,0 1,0-1,0 0,0 0,0 0,0 1,0-1,0 0,0 0,0 1,0-1,0 0,0 0,0 1,0-1,0 0,0 0,-1 0,1 1,0-1,0 0,0 0,0 0,0 1,-1-1,1 0,-12-6,-15-16,-62-81,89 103,0 0,0-1,-1 1,1 0,0-1,0 1,-1 0,1-1,0 1,0 0,-1 0,1 0,0-1,-1 1,1 0,0 0,-1 0,1 0,-1-1,1 1,0 0,-1 0,1 0,0 0,-1 0,1 0,-1 0,1 0,-1 0,-2 12,8 27,-3-28,-2-10,0-1,0 1,0-1,0 1,0-1,0 1,0-1,0 1,0-1,0 1,-1-1,1 1,0-1,0 0,-1 1,1-1,0 1,-1-1,1 0,0 1,-1-1,1 1,0-1,-1 0,1 0,-1 1,1-1,-1 0,1 0,-1 1,1-1,-1 0,1 0,-1 0,1 0,-1 0,1 0,-1 0,1 0,-1 0,1 0,-1 0,1 0,-1 0,1-1,-1 1,1 0,-1 0,0-1,-34-11,25 8,-11-3,-2 0,0 0,1-2,0-1,1 0,-37-26,48 25,19 12,21 12,163 71,-164-73,2-1,-1-2,1-1,50 4,-78-10,0-1,0 0,0 0,0 0,-1 0,1-1,0 1,0-1,0 0,3-1,-5 2,0-1,0 0,-1 0,1 1,0-1,-1 0,1 0,0 0,-1 0,1 0,-1 0,1 0,-1 0,0 0,1 0,-1 0,0 0,0 0,0 0,0 0,0 0,0-1,0 1,0 0,0 0,0 0,-1 0,1 0,-1-1,-16-51,12 40,1 1,0-1,-3-19,7 32,0 0,0 0,0-1,0 1,0 0,0 0,0-1,0 1,0 0,0 0,0-1,0 1,0 0,0 0,0-1,0 1,0 0,0 0,1-1,-1 1,0 0,0 0,0-1,0 1,0 0,1 0,-1 0,0 0,0-1,0 1,1 0,-1 0,0 0,0 0,1 0,-1-1,0 1,0 0,1 0,12 4,17 15,-26-17,76 54,1-5,143 68,-366-171,54 18,23 10,0-3,-121-70,295 145,20 11,2-7,3-5,157 33,-277-77,-5-1,0 0,0 0,1-1,9 0,-18-1,-1 0,0 0,0 0,1 0,-1 0,0 0,1 0,-1 0,0 0,0 0,1 0,-1 0,0 0,0 0,1 0,-1 0,0-1,0 1,1 0,-1 0,0 0,0 0,1 0,-1-1,0 1,0 0,0 0,1-1,-1 1,0 0,0 0,0-1,0 1,0 0,0 0,1-1,-8-9,-16-8,23 18,-297-184,153 98,52 31,6 5,-129-99,213 147,0 0,0 0,-1 0,1 0,0 0,1 0,-1-1,0 1,-1-5,3 7,0 0,0 0,0 0,0-1,0 1,0 0,0 0,0 0,0-1,0 1,0 0,0 0,0 0,0-1,0 1,0 0,0 0,0 0,0-1,0 1,0 0,0 0,1 0,-1 0,0-1,0 1,0 0,0 0,1 0,-1 0,0 0,0 0,0 0,0-1,1 1,-1 0,0 0,0 0,0 0,1 0,18 2,41 17,96 43,-103-39,-11-5,62 36,-93-44,-19-8,-26-10,-62-22,3-4,0-4,-164-95,247 127,2 1,0 1,0-1,0-1,1 0,-1 0,1 0,1-1,-1 0,-8-12,15 19,0 0,1 0,-1 0,0 0,0 0,0 0,0 0,1 0,-1 0,0 0,0 0,0 0,1 0,-1 0,0 0,0 0,0-1,0 1,1 0,-1 0,0 0,0 0,0 0,0 0,0 0,1 0,-1-1,0 1,0 0,0 0,0 0,0 0,0-1,0 1,0 0,0 0,0 0,1 0,-1-1,0 1,0 0,0 0,0 0,0 0,0-1,0 1,0 0,0 0,0 0,-1-1,1 1,0 0,0 0,0 0,0 0,0-1,0 1,0 0,0 0,0 0,-1 0,1 0,0 0,0-1,0 1,-1 0,16 7,24 24,-1 1,38 42,-32-30,-30-31,4 5,26 31,-38-38,-7-7,-1-4,1 0,-1 0,1 0,0 0,-1 0,1 0,-1-1,1 1,0-1,-1 1,1-1,-2 0,-38-20,-69-45,-33-38,114 83,23 16,-163-127,140 107,2-2,0 0,-35-49,59 71,1 3,1 0,-1 0,0 0,1 0,0 0,-1-1,1 1,0-1,0 1,0 0,1-1,-1 0,0-4,1 7,1 0,0-1,-1 1,1 0,-1 0,1 0,-1 0,1 0,0 0,-1 1,1-1,-1 0,1 0,-1 0,1 0,0 1,-1-1,1 0,-1 1,1-1,-1 0,0 1,1-1,0 1,16 11,-16-11,211 169,-212-170,1 0,-1 0,0 0,0 0,0 0,0 0,0 0,0 0,0 0,0 0,0 1,0-1,0 0,1 0,-1 0,0 0,0 0,0 0,0 0,0 0,0 0,0 0,1 0,-1 0,0 0,0 0,0 0,0 0,0 0,0 0,0 0,0 0,1 0,-1 0,0 0,0 0,0 0,0 0,0-1,0 1,0 0,0 0,1 0,-1 0,0 0,0 0,0 0,0 0,0 0,0 0,0-1,0 1,0 0,0 0,0 0,0 0,0 0,0 0,0 0,0 0,0-1,0 1,0-13,-6-14,-26-55,21 58,1-1,2 0,-10-42,18 67,0 0,1 0,-1 0,0 0,0 0,0 0,0 0,0 0,0 1,0-1,0 0,0 0,0 0,0 0,0 0,0 0,1 0,-1 0,0 0,0-1,0 1,0 0,0 0,0 0,0 0,0 0,0 0,0 0,0 0,0 0,0 0,0 0,1 0,-1 0,0 0,0 0,0 0,0 0,0 0,0 0,0 0,0-1,0 1,0 0,0 0,0 0,0 0,0 0,0 0,0 0,0 0,0 0,0 0,0 0,0 0,0-1,0 1,0 0,0 0,0 0,0 0,0 0,0 0,0 0,0 0,6 7,8 12,39 67,22 37,-99-150,6 9,-25-34,-12-12,-78-121,132 179,9 12,14 15,190 229,-211-250,8 12,-4-9,-3-6,-3-1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24.51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 48,'-1'0,"0"-2,0-1,0 0,1-1,0-1,-1 1,1-1,0 1,0-1,0 1,0-1,0 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30.05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300 0,'-2'0,"0"1,-1-1,1 1,0 0,0-1,0 1,1 0,-1 0,0 0,0 0,0 1,1-1,-1 0,1 1,-1-1,-1 3,-25 33,14-18,8-10,0 0,1 0,0 0,-4 13,-10 16,-38 49,-5 8,48-67,1 0,-13 46,26-73,-1 1,1-1,-1 1,1 0,0-1,-1 1,1 0,0-1,0 1,0 0,1-1,-1 1,1 2,-1-3,0 0,1-1,-1 1,1 0,-1-1,1 1,-1-1,1 1,-1 0,1-1,0 1,-1-1,1 0,0 1,-1-1,1 1,0-1,0 0,-1 0,2 1,3-1,-1 1,1-1,0 0,-1-1,1 1,-1-1,1 0,5-2,12-4,0-1,-1-1,-1-1,0-1,0-1,33-27,-32 21,-16 13,0 1,-1-1,1 1,1 1,-1-1,8-3,-12 7,1-1,-1 1,0-1,0 1,0-1,0 1,-1-1,1 1,0-1,0 0,0 1,0-1,-1 0,1 0,0 0,-1 0,1 0,0 1,-1-1,1 0,-1 0,0 0,1-1,-1 1,0 0,1-2,-2 0,0 0,1 0,-1 0,0 0,-1 0,1 1,0-1,-4-5,-9-12,10 16,1-1,-1 0,1 0,0 0,1 0,-1-1,-1-6,35 44,-27-27,0 0,0 0,-1 1,1-1,-1 1,-1 0,5 11,-6-15,-1 0,0 0,1 0,-1 0,0 0,0 0,0 0,0 0,0 0,-1-1,1 1,-1 0,1 0,-1 0,0 0,1-1,-1 1,0 0,0-1,0 1,0-1,-1 1,1-1,0 1,-1-1,1 0,-1 1,1-1,-1 0,-1 1,0-1,2-1,1 0,0 0,-1 0,1 0,-1 1,1-1,0 0,-1 0,1 0,0 0,-1 0,1 1,0-1,0 0,-1 0,1 1,0-1,0 0,-1 0,1 1,0-1,0 0,-1 1,1-1,0 0,0 1,0-1,0 0,0 1,0-1,0 0,-1 1,1-1,0 0,0 1,0-1,0 1,1-1,-1 0,0 1,0-1,2 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34.66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628 1,'-2'1,"0"-1,0 2,0-1,0 0,0 0,1 1,-1-1,0 1,-2 1,-10 9,-2-4,11-6,0-1,0 1,1 1,-1-1,1 1,-1 0,1 0,0 0,0 0,1 1,-1 0,1-1,-1 1,1 1,1-1,-1 0,0 1,-1 5,-22 54,-38 70,46-100,1 1,2 1,1 0,-16 67,19-63,-1 0,-30 60,-91 207,107-241,-21 47,39-93,1 0,1 1,1 0,-5 34,6 35,3-50,1-29,0-9,0 1,1-1,-1 0,-1 1,1-1,0 0,0 1,-1-1,0 0,1 1,-1-1,0 0,-2 4,6-14,5-11,-5 16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42.14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352 1,'-1'1,"0"-1,0 1,0 0,0 0,0-1,0 1,0 0,0 0,0 0,0 0,1 1,-1-1,0 0,1 0,-1 0,0 2,-9 20,6-13,0 1,-1-1,-1 0,0-1,-11 15,-1 1,-9 26,12-20,-6 15,14-30,-14 27,7-18,1 0,-11 34,-14 26,-22 56,53-126,0 1,-5 20,12-35,0 0,0-1,0 1,0-1,0 1,0-1,1 1,-1-1,0 1,0-1,1 1,-1-1,0 1,0-1,1 1,-1-1,1 0,-1 1,0-1,1 1,-1-1,1 0,-1 0,1 1,-1-1,1 0,-1 0,1 1,-1-1,1 0,0 0,-1 0,1 0,-1 0,1 0,-1 0,1 0,-1 0,2 0,31-1,-25 1,0-1,0-1,-1 0,1 0,0-1,-1 0,1 0,-1-1,0 1,8-7,7-3,-19 10,0 0,-1 0,1-1,0 1,-1-1,0 0,0 1,0-1,-1 0,1 0,1-9,2-1,12-22,1 1,1 1,27-35,-23 27,-19 33,1 0,0 0,1 0,10-13,-15 21,2-2,-1 0,1 0,0 1,0-1,0 1,5-4,-8 6,1 0,-1 0,0 0,0 0,1-1,-1 1,0 0,1 0,-1 0,0 0,0 0,1 0,-1 0,0 0,0 1,1-1,-1 0,0 0,1 0,-1 0,0 0,0 0,1 0,-1 1,0-1,0 0,0 0,1 0,-1 1,0-1,0 0,0 0,1 1,2 18,9 84,-12-92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50.75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251 1,'-1'6,"0"-1,0 1,-1 0,0-1,0 1,0-1,-1 0,1 1,-1-1,-5 6,3-4,1 1,-1-1,-4 15,-10 23,15-39,0 2,1-1,0 0,0 1,1-1,-3 16,2-8,-2 1,1-1,-2 1,0-1,-14 23,10-16,1-5,4-8,0 0,1 0,1 1,-1-1,1 1,-3 18,5-21,-1 0,0 0,0 0,-1 0,0 0,-5 8,-10 26,7-14,8-22,1-1,0 1,0 0,0 0,-1 9,3-14,-1 0,1 1,0-1,0 0,0 1,0-1,0 0,1 1,-1-1,0 0,0 0,0 1,0-1,0 0,0 1,0-1,0 0,1 0,-1 1,0-1,0 0,0 0,1 1,-1-1,0 0,0 0,1 0,-1 1,0-1,0 0,1 0,-1 0,14 1,16-9,-26 6,4-1,1 0,-1-1,0-1,0 1,0-1,-1-1,1 1,-1-1,-1-1,11-11,4-8,27-46,-35 51,-7 8,0 1,0-2,-1 1,-1 0,0-1,-1 0,1-17,-2 18,0 1,0 0,1-1,0 1,1 0,1 1,0-1,0 1,11-16,55-72,-79 122,-9 16,-14 12,18-31,0 1,-13 32,25-50,0 0,0 0,0 1,0-1,0 0,0 1,1-1,0 0,0 1,0-1,0 0,0 1,1-1,-1 0,1 1,0-1,0 0,0 0,0 0,1 1,-1-1,1-1,0 1,0 0,0 0,0-1,0 1,1-1,-1 0,1 1,-1-1,1 0,6 3,7 2,0 0,0 0,0-2,1 0,21 3,-24-4,20 4,39 16,-59-19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2:59.51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158 1,'0'0,"-1"0,1 1,-1-1,1 0,0 1,-1-1,1 1,0-1,0 1,-1-1,1 1,0-1,0 1,0-1,-1 1,1-1,0 1,0-1,0 1,0-1,0 1,0-1,0 1,0 0,0 20,0-15,-13 55,24-105,-31 80,-3 18,-17 59,20-66,15-37,0 1,1 0,0 0,1 0,-3 13,5 8,1-22,-1-1,1 1,-5 17,1-16,2-7,1 0,-1 0,1 0,0 1,0-1,1 0,-1 1,1 5,28-23,-2 3,-19 8,0 0,-1-1,1 0,-1-1,0 1,0-1,9-7,1-2,26-17,14-11,-53 39,-1-1,0 0,0 0,0 0,-1-1,1 1,-1 0,0-1,0 1,0 0,1-6,4-40,-4 9,-4-47,2 87,0-1,0 1,0 0,0 0,0 0,0 0,0-1,0 1,0 0,0 0,0 0,0-1,0 1,0 0,0 0,0 0,0 0,0-1,0 1,0 0,0 0,-1 0,1 0,0-1,0 1,0 0,0 0,0 0,0 0,-1 0,1 0,0 0,0-1,0 1,0 0,-1 0,1 0,0 0,0 0,0 0,0 0,-1 0,1 0,0 0,0 0,0 0,-1 0,1 0,0 0,-10 9,-6 15,-3 14,1 1,-24 76,53-144,2 1,27-47,-39 72,9-14,1-5,2 2,18-25,-28 40,1 1,-1 0,1 0,0 0,0 0,1 1,-1 0,1 0,0 0,0 0,0 1,0 0,0 0,0 0,9-2,-14 4,1 0,-1 0,0 0,0 0,0 0,1 0,-1 0,0 0,0 0,1 0,-1 0,0 0,0 0,1 0,-1 0,0 0,0 0,0 0,1 0,-1 0,0 0,0 1,1-1,-1 0,0 0,0 0,0 0,0 0,1 1,-1-1,0 0,0 0,0 0,0 1,0-1,1 0,-2 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3:17.99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211 1,'0'11,"-1"0,0 0,-1-1,0 1,-1 0,0-1,-1 0,-7 16,7-17,2 1,-1-1,1 1,-2 18,-4 20,-11 49,-12 5,14-8,16-88,0 1,0 0,1 0,0-1,0 1,2 7,-1-8,0 0,-1 0,0 0,0 0,0-1,-1 1,1 0,-4 8,-5 1,8-13,-1-1,1 1,0 0,0-1,0 1,0 0,1 0,-1-1,0 1,0 3,-11 93,6-58,1 0,2 56,2-81,0-1,-1 1,-7 29,7-32,0 1,0 0,1-1,1 1,2 19,-2 32,-5-18,1-16,0 30,4-44,0 23,-8 71,5-98,3-10,-1 0,1 0,0 0,-1-1,1 1,0 0,0 0,0 0,0 0,1 3,0-4,-1 0,1 0,0 0,0 0,0 0,0-1,0 1,0 0,0 0,0-1,0 1,0-1,0 1,0-1,0 1,0-1,1 0,-1 1,0-1,2 0,70 13,-72-13,0-1,-1 1,1 0,0-1,0 1,-1 0,1-1,0 1,-1-1,1 1,-1-1,1 1,0-1,-1 0,1 1,-1-1,0 0,1 1,-1-1,1 0,-1 0,0 1,0-1,1 0,-1 0,0 0,0 1,0-1,0 0,0-1,3-26,1-249,1 59,-5 200,0 11,0-1,0 1,1 0,0 0,0-1,4-9,-4 59,0 23,-2 68,-1-109,0 0,-2 0,-9 33,15-60,-1-1,1 1,0 0,-1 0,1 1,1-1,-1 0,0 1,1-1,-1 1,1 0,0 0,0 0,0 0,0 0,0 0,0 1,0 0,6-2,-3 1,0 0,0 1,0 0,0 0,0 1,0-1,1 1,-1 1,0-1,0 1,6 1,11 1,-19-2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3:51.37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3682 192,'-912'0,"837"-6,-5-1,25 9,32 0,0-2,0 0,-1-1,1-1,-40-10,36 5,1 1,-2 1,-49-3,-85 8,71 2,-8-1,-105-3,186 0,-30-7,31 5,0 1,-20-2,-56 3,45 2,-1-3,1-1,-64-14,110 18,-1-1,1 0,-1 1,1-1,-1 0,1 0,0-1,-4-2,6 4,-1 0,1 0,0 0,0 0,0 0,0-1,0 1,0 0,0 0,0 0,0 0,0-1,0 1,0 0,0 0,0 0,0 0,0-1,0 1,0 0,0 0,0 0,0 0,0-1,0 1,0 0,0 0,0 0,0 0,0 0,0-1,0 1,0 0,0 0,1 0,-1 0,0 0,0 0,0-1,0 1,15-6,20 1,0 0,0 3,0 0,40 5,0-1,453-2,-508-1,1-1,27-7,21-1,18 5,109 8,-152 2,56 13,-65-10,0-1,1-2,41 0,-47-6,-5 0,43 4,-61-2,0 0,0 0,-1 1,1 0,0 0,-1 1,0 0,1 0,-1 0,0 1,5 4,-11-8,0 0,1 0,-1 0,0 1,0-1,0 0,0 0,1 0,-1 0,0 0,0 0,0 1,0-1,0 0,1 0,-1 0,0 0,0 1,0-1,0 0,0 0,0 0,0 1,0-1,0 0,0 0,0 0,0 1,0-1,0 0,0 0,0 0,0 1,0-1,0 0,0 0,0 0,0 1,0-1,0 0,0 0,0 0,-1 1,1-1,-13 4,-20-2,30-2,-167-7,12 1,63 3,0-4,-152-31,50-8,70 21,177 46,235 61,8-21,-230-49,75 18,-46-9,129 12,11-31,-198-2,-108-1,3 0,-95 10,109-5,42-4,1 1,-1 0,1 1,-27 7,25-5,1 0,-1-1,0-1,-17 0,-37 7,41-3,6 0,-1-2,0 0,-36 0,38-5,0 2,0 0,0 1,0 1,-23 7,16-3,0-2,-1-1,-59 0,62-4,0 1,1 1,-1 1,1 1,-34 11,45-11,0-1,-1 0,1-1,-1-1,1-1,-25-1,19 0,0 1,-35 4,22 0,-41 0,49-3,-1 0,1 2,-33 7,-45 10,-40 22,52-24,-16 5,61-13,0-2,-69 3,-10 1,61-5,-93-4,-36 3,113 5,-62 4,129-16,16-3,23-5,552-108,-324 72,148-29,-29 0,-66 10,-251 52,-41 9,-11 3,1 0,-1-1,1 0,-1 0,0 0,7-3,-42-1,-549 2,300 5,134-2,-375 12,667-13,-66 3,142-4,265 4,-479-2,-3 0,-1 0,0 0,0 0,1 0,-1 1,0-1,0 1,0 0,0 0,4 2,-7-3,1 0,-1 0,0 0,0 1,0-1,0 0,0 0,0 1,0-1,1 0,-1 0,0 1,0-1,0 0,0 1,0-1,0 0,0 0,0 1,0-1,0 0,-1 1,1-1,0 0,0 0,0 1,0-1,0 0,0 0,0 0,-1 1,1-1,0 0,0 0,0 1,-1-1,1 0,0 0,0 0,-1 0,1 0,0 1,0-1,-1 0,1 0,-1 0,-14 8,-24 8,-1-2,-57 12,-87 8,171-32,-122 18,-1-7,-223-6,352-7,1 0,0 0,0-1,0 1,0-2,-7-1,26-1,10 1,84 3,-59 2,65-8,-106 5,-8-1,-16-3,-30-1,26 4,1 1,0-2,-22-5,26 1,16 6,0 1,0 0,-1 0,1-1,0 1,0 0,0-1,-1 1,1 0,0 0,0-1,0 1,0 0,0-1,0 1,0-1,0 1,0 0,0-1,0 1,0 0,0-1,0 1,0 0,0-1,1-1,0 0,1 1,-1-1,0 1,1-1,-1 1,1 0,-1-1,1 1,0 0,0 0,-1 0,3-1,39-15,0 1,1 2,78-14,-63 16,865-154,-908 164,-7 1,1 0,-1 0,0 1,10 1,-13 3,-12 1,-12 4,1-5,0 0,0-1,-32 2,-24 4,72-9,1 0,-1 0,1 0,0 0,-1 0,1 0,-1 0,1 0,0 0,-1 1,1-1,0 0,-1 0,1 0,0 0,-1 1,1-1,0 0,-1 0,1 1,0-1,-1 0,1 0,0 1,0-1,0 0,-1 1,9 5,20 1,-28-7,53 7,0-2,98-3,-83-3,58-1,158 5,-271-2,-3-1,0 0,0 1,0 0,0 1,-1 0,1 0,-1 1,14 6,-23-9,1 1,-1-1,0 0,1 0,-1 0,0 0,0 0,0 1,1-1,-1 0,0 0,0 0,0 1,1-1,-1 0,0 0,0 1,0-1,0 0,0 0,0 1,1-1,-1 0,0 0,0 1,0-1,0 0,0 0,0 1,0-1,0 0,0 1,0-1,0 0,0 0,-1 1,1-1,0 0,0 1,0-1,0 0,0 0,0 0,-1 1,1-1,0 0,0 0,0 0,-1 1,1-1,0 0,0 0,-1 0,1 0,-1 1,-17 7,18-8,-30 9,-1-1,1-2,-57 5,-100-5,130-5,12-1,-397 19,427-15,24-1,27 1,379 2,-235-8,-383 0,-268 4,447 1,16-1,13 3,11-1,1-1,0 0,0-1,0-1,23-1,-9 0,474 2,-482-3,-85-9,-547-51,276 60,318 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4:03.23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2368 440,'-40'0,"-355"9,42-4,200-7,-128-7,216 4,-67-15,81 13,-1 2,-99 4,-6 0,139-2,1 0,-1 0,-26-11,-3 0,42 13,3 1,0 0,0-1,0 1,0-1,0 1,1-1,-1 0,0 0,0 0,1 0,-1 0,0 0,-2-3,4 4,1-1,-1 1,0 0,1-1,-1 1,0-1,1 1,-1 0,1-1,-1 1,1 0,-1-1,0 1,1 0,-1 0,1-1,-1 1,1 0,0 0,-1 0,1 0,-1 0,1 0,-1 0,1 0,-1 0,2 0,18-2,49-1,0 4,0 2,124 23,-41 0,-146-23,-17-1,-18-1,-25-5,0-1,-90-23,622 134,-225-53,-214-46,-21-4,0 1,21 7,-33-9,0 0,-1 1,1 0,-1 0,0 0,0 1,0 0,0 0,0 0,5 7,15 24,-17-23,1-1,18 20,-26-30,0 0,0 0,0 0,1 0,-1 0,0 0,-1 0,1 1,0-1,0 0,0 1,-1-1,1 1,-1-1,1 0,-1 1,0-1,1 1,-1 0,0-1,0 1,0-1,0 1,-1 1,0 0,0-1,0 0,0 0,0 0,-1-1,1 1,-1 0,1 0,-1-1,0 1,1-1,-1 1,0-1,-3 2,-5 2,1-1,-1 0,-1 0,1-1,-20 4,12-6,0-1,0 0,0-2,0 0,0 0,-33-11,5 2,-205-34,230 40,1-1,-1-1,1-1,-25-13,21 10,0 0,-35-9,-145-28,338 69,-37-2,243 57,-221-40,-2 6,222 111,-316-140,0-1,42 31,-64-42,0-1,0 0,-1 1,1-1,0 1,0-1,-1 1,1-1,-1 1,1 0,0-1,-1 1,1 0,-1-1,0 1,1 0,-1 0,1 0,-1-1,0 1,0 0,1 0,-1 0,0 0,0 1,-1-1,0-1,1 1,-1-1,0 1,0 0,0-1,1 0,-1 1,0-1,0 0,0 1,0-1,0 0,0 0,0 0,0 0,0 0,-1 0,-51-4,-17-13,-1-2,-72-32,36 12,105 38,-27-10,28 10,-1 1,1-1,-1 0,1 1,-1-1,1 0,-1 0,1 0,0-1,0 1,0 0,-1 0,1-1,-1-1,3 2,-1 1,0-1,0 1,1-1,-1 1,0-1,1 1,-1-1,1 1,-1 0,1-1,-1 1,1 0,-1-1,1 1,-1 0,1-1,-1 1,1 0,-1 0,1 0,0 0,-1-1,1 1,-1 0,1 0,0 0,-1 0,1 0,0 1,22-3,26 5,0 2,0 2,65 19,-52-12,-39-9,-5-1,-1 0,28 10,-34-7,-20-7,-19-4,22 2,1 1,1-1,0 1,-1-1,1 0,0 0,0 0,0 0,0-1,-6-4,10 7,0-1,0 1,0 0,0 0,0 0,0 0,0 0,0 0,-1-1,1 1,0 0,0 0,0 0,0 0,0 0,0-1,0 1,0 0,0 0,0 0,0 0,0-1,0 1,0 0,0 0,0 0,0 0,1 0,-1-1,0 1,0 0,0 0,0 0,0 0,0 0,0-1,0 1,0 0,1 0,-1 0,0 0,10-4,11 2,-20 2,6 0,1 0,-1 0,0 0,0 1,15 3,-49-11,21 6,0 0,0-1,0 1,0-2,-9-4,15 7,0 0,0 0,0 0,-1 0,1 0,0 0,0 0,0 0,0 0,0 0,0 0,0 0,0 0,0 0,0 0,0 0,0 0,0 0,0 0,0 0,-1 0,1 0,0 0,0-1,0 1,0 0,0 0,0 0,0 0,0 0,0 0,0 0,0 0,0 0,0 0,0 0,0 0,0 0,0-1,0 1,0 0,0 0,0 0,0 0,0 0,0 0,0 0,0 0,0 0,1 0,-1 0,0 0,0 0,0 0,0-1,0 1,0 0,0 0,0 0,0 0,0 0,0 0,0 0,0 0,0 0,0 0,1 0,-1 0,0 0,9-1,14 1,176 34,-177-28,-24-2,-12-2,2-3,-4 1,15 1,9 2,18 4,-4-2,-1 2,29 12,-43-16,0 2,0-1,9 9,-12-10,-1 0,0 0,1 0,0-1,0 1,0-1,0 0,0 0,0-1,0 1,0-1,1 0,-1 0,8 0,23 4,-33-5,-1 0,1 0,-1 1,0-1,1 1,-1-1,0 1,1-1,-1 1,0 0,0 0,0-1,0 1,1 0,-1 0,0 0,-1 0,1 0,0 1,0-1,0 0,0 2,-1-2,0-1,0 0,0 1,0-1,0 0,0 1,0-1,0 0,0 1,0-1,-1 0,1 1,0-1,0 0,0 0,-1 1,1-1,0 0,0 0,-1 1,1-1,0 0,0 0,-1 0,1 1,0-1,-1 0,1 0,0 0,-1 0,1 0,0 0,-1 0,0 0,-14 3,13-3,-70 3,-1-3,-120-16,-142-43,275 48,-23-5,16 5,1-3,-92-32,75 5,60 29,-45-19,38 20,-4 1,0-3,2-1,-53-29,36 12,-56-26,77 45,0 0,-1 2,-52-11,80 21,5 2,14 8,28 10,8 2,128 57,-161-64,-37-16,0-2,0 0,0 0,-23-9,-1 0,-275-82,250 70,1-2,-106-61,163 82,4 4,-1-1,1-1,-1 1,1 0,0-1,0 1,0-1,-3-5,6 8,0 0,0 0,0-1,0 1,0 0,0 0,0 0,1-1,-1 1,0 0,0 0,0 0,0 0,1-1,-1 1,0 0,0 0,0 0,1 0,-1 0,0 0,0 0,1 0,-1-1,0 1,0 0,1 0,-1 0,0 0,0 0,1 0,-1 0,0 0,0 0,0 1,1-1,-1 0,0 0,0 0,1 0,-1 0,17 2,-15-2,34 4,71-3,-106-1,1 0,-1 0,0 0,0 0,0 0,0 0,1-1,-1 1,0 0,0-1,0 1,0-1,0 1,0-1,0 0,0 1,0-1,0 0,0 0,0 0,-1 1,1-1,1-2,-1 1,-1-1,1 1,-1-1,1 1,-1-1,0 1,0-1,0-3,0 3,-1-1,1 1,1 0,-1 0,0 0,1 0,1-4,-2 6,1 0,0-1,0 1,0 0,1 0,-1 0,0 0,0 0,0 0,1 0,-1 1,0-1,1 0,-1 1,1-1,-1 1,1-1,-1 1,1 0,-1 0,3 0,35-1,-35 1,12 1,1 1,0 1,-1 0,0 1,0 1,0 1,0 0,-1 1,0 0,24 17,-39-23,1-1,0 1,0 0,0 0,1-1,-1 1,0-1,0 1,0-1,0 1,1-1,-1 0,0 1,0-1,0 0,1 0,-1 0,0 0,3 0,-4-1,1 1,-1-1,1 0,-1 1,0-1,1 1,-1-1,0 0,1 1,-1-1,0 0,0 0,0 1,0-1,0 0,0 1,0-1,0 0,0 0,0 1,0-1,0 0,0 1,-1-2,-2-8,0 0,-1 0,-6-12,-21-34,21 40,1 0,0-1,2 0,-8-21,6 11,6 19,0 0,1-1,-1 1,1-1,1 1,-1-11,2 17,1 0,-1-1,0 1,1 0,-1 0,1-1,0 1,0 0,0 0,0 0,0 0,0 0,0 0,1 0,-1 1,1-1,-1 0,1 1,0-1,0 1,-1-1,1 1,0 0,0 0,0 0,1 0,-1 0,4 0,13-4,0 2,0 0,1 2,-1 0,39 3,-13 0,-23-1,-15 0,0-1,0 0,0 0,0 0,-1-1,10-2,-48-4,-17 6,0 2,-67 11,-96 25,174-30,11-2,5-1,0 0,0 1,1 1,0 1,-24 12,37-14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4:23.28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477 1,'0'58,"-2"111,-1-130,-1 0,-13 51,6-40,3 1,-4 77,10 103,1 2,-5-178,-2 0,-16 58,-2 7,-34 179,53-271,3 1,0-1,0 50,4-140,1 1,15-88,-11 107,-2-1,-2 0,-2 1,-9-61,5 38,6-82,0 57,1 65,1 1,1 0,1 1,12-34,-7 21,0 4,20-40,-21 53,-1 1,-1-1,0 0,-1-1,-2 0,0 0,2-22,-5 7,-1 6,1 0,9-46,33-108,-37 143,-5 31,0-1,0 0,1 1,1 0,-1 0,7-15,-5 48,-6 374,4 117,3-447,4 1,21 82,-16-87,-3 3,2 131,-12-192,-1 24,0-25,-3-20,-6-118,7-150,4 131,-1 18,-2-143,-2 233,-2-1,-1 0,-20-69,23 108,1 7,-1 16,2 25,20 208,0 10,-21-184,3 93,8-101,25 98,-6-38,20 112,-50-263,3-42,0 16,-1-57,-5 1,-27-160,28 239,1-1,1-47,0-7,0 64,-8-28,6 31,1 0,1 0,-2-19,3 20,0 1,-1 0,-1 0,0 0,-6-15,11 73,55 183,-12-64,-37-126,-1 1,1 51,-5 76,2 55,-2-170,4-1,15 65,-19-108,-1 0,-1 1,1-1,-1 0,-1 0,0 14,0-21,0-1,0 0,0 0,0 0,0 1,0-1,0 0,0 0,0 0,0 1,-1-1,1 0,0 0,0 0,0 0,0 0,0 1,0-1,-1 0,1 0,0 0,0 0,0 0,-1 0,1 0,0 1,0-1,0 0,0 0,-1 0,1 0,0 0,0 0,-1 0,1 0,0 0,0 0,0 0,-1 0,1 0,0 0,0-1,0 1,0 0,-1 0,1 0,0 0,0 0,0 0,0 0,-1-1,1 1,0 0,0 0,0 0,0-1,-12-9,10 8,-16-18,0-1,1-1,1-1,-21-41,17 24,2-1,-15-50,-5-82,29 121,-29-96,28 131,10 17,0-1,-1 1,1 0,0 0,0 0,0 0,-1 0,1 0,0-1,0 1,-1 0,1 0,0 0,0 0,-1 0,1 0,0 0,0 0,-1 0,1 0,0 0,0 0,-1 0,1 1,0-1,0 0,0 0,-1 0,1 0,0 0,0 0,-1 1,1-1,0 0,0 0,0 1,-2 2,0 0,0 0,0 0,1 1,0-1,0 1,-2 5,-80 374,34-143,46-231,1-10,0-22,3-36,2 4,2 0,16-68,-13 88,2 2,1-1,1 2,29-54,-40 85,-1 0,0 0,1 0,-1 1,0-1,1 0,-1 1,1-1,0 0,-1 1,1-1,-1 1,1-1,0 1,-1-1,1 1,0 0,0-1,-1 1,2-1,-1 1,-1 1,1-1,-1 0,1 0,-1 0,1 1,-1-1,1 0,-1 0,1 1,-1-1,1 0,-1 1,0-1,1 1,-1-1,0 1,1-1,-1 0,0 1,1-1,-1 2,3 4,-1 0,0 0,-1 0,2 7,13 142,-6-34,1-46,9 86,-17-123,-2 0,-4 47,3-85,0 0,0 1,0-1,0 0,1 0,-1 0,0 0,0 0,0 1,0-1,0 0,0 0,0 0,0 0,0 1,0-1,0 0,0 0,0 0,0 0,0 1,0-1,0 0,0 0,-1 0,1 0,0 0,0 1,0-1,0 0,0 0,0 0,0 0,0 0,-1 0,1 1,0-1,0 0,0 0,0 0,0 0,-1 0,1 0,0 0,0 0,0 0,0 0,0 0,-1 0,1 0,0 0,0 0,-1 0,-5-11,-3-19,-42-225,21 94,25 139,1 73,9-1,16 73,-5-34,-11-28,-3 85,-2-97,-9-111,29 226,26 62,-42-320,-3 9,5 0,26-141,-23 176,-2 90,0-12,92 483,-95-494,-4-17,0 0,0 0,0 0,0 0,0 0,0 0,0 0,0 0,0 0,0 0,0 0,0 0,0 0,0 0,0 0,0 0,0 0,0 0,0 0,0-1,0 1,0 0,1 0,-1 0,0 0,0 0,0 0,0 0,0 0,0 1,0-1,0 0,0 0,0 0,0 0,0 0,0 0,0 0,0 0,0 0,0 0,0 0,1 0,-1 0,0 0,0 0,0 0,0 0,0 0,0-28,-18-147,9 112,-2-96,11 149,0-10,1 19,1 10,8 24,18 41,7 25,-32-87,0 0,-1 0,-1 0,1 1,-2-1,-1 16,3-64,-4-38,1 13,1-204,0 264,-1 0,1 0,0 1,0-1,0 0,0 0,0 0,0 0,0 0,1 0,-1 1,0-1,0 0,1 0,-1 0,0 1,1-1,0-1,6 12,6 30,29 199,-21-103,2 31,-31-259,-20-96,18 130,10 58,0 0,0 0,-1 0,1 0,0 0,0 0,0 0,0 0,0 0,0 0,0 0,0 0,0 0,0 0,0 0,0 0,0 0,0 0,-1 0,1 0,0 0,0 0,0 0,-1 17,2 27,12 75,36 149,-11-74,-29-71,-12-145,-8-46,-25-87,29 141,7 14,0 0,0 0,0 0,0 0,0-1,0 1,0 0,0 0,-1 0,1 0,0 0,0 0,0 0,0 0,0 0,0 0,0 0,0 0,-1 0,1 0,0 0,0 0,0 0,0 0,0 0,0 0,0 0,0 0,0 0,-1 0,1 0,0 0,0 0,0 0,0 0,0 0,0 0,0 1,0-1,0 0,0 0,-1 0,1 0,0 0,0 0,0 0,0 0,0 0,0 0,0 1,0-1,0 0,0 0,0 0,0 0,0 0,-3 28,3 157,36 277,-99-628,-46-129,94 242,2 1,3-2,-7-97,16 129,1 16,1 15,17 96,-11-70,4 55,-13-82,-3-10,-7-15,11 16,-46-78,-42-100,-25-93,106 253,-26-72,-23-100,65 260,1-16,11 54,-15-95,-4-24,-5-25,-7-17,5 14,-3 1,-1 0,-1 0,-20-40,31 79,0 0,0 0,0 0,0 0,0 1,0-1,0 0,0 0,0 0,0 0,0 0,-1 0,1 0,0 0,0 0,0 0,0 1,0-1,0 0,0 0,-1 0,1 0,0 0,0 0,0 0,0 0,0 0,0 0,-1 0,1 0,0 0,0 0,0 0,0 0,0 0,0 0,-1 0,1 0,0 0,0 0,0-1,0 1,0 0,0 0,0 0,0 0,-1 0,1 0,0 0,0 0,0 0,0-1,0 1,0 0,0 0,0 0,0 0,0 0,0 0,0 0,0-1,0 1,0 0,0 0,0 0,0 0,0 0,0-1,-3 18,1 20,1-13,-3-21,-1-14,-17-75,17 61,-2-1,0 1,-21-45,27 67,-1-1,0 1,0-1,0 1,0 0,-1 0,1 0,-4-3,5 5,1 1,-1 0,1 0,-1-1,1 1,-1 0,1 0,-1 0,1 0,-1-1,0 1,1 0,-1 0,1 0,-1 0,1 0,-1 0,1 1,-1-1,1 0,-1 0,1 0,-2 1,1 0,-1 0,1 0,0 0,-1 0,1 1,0-1,0 0,0 1,0-1,0 1,-1 1,-10 24,9-20,0 0,-1 0,1-1,-9 12,10-16,1 0,-1-1,0 1,0 0,0-1,0 0,0 1,0-1,-1 0,1 0,0 0,0 0,-1-1,1 1,-1-1,1 1,-1-1,1 0,-3 0,-7 0,8-1,0 1,0 0,0 0,0 0,-7 2,11-2,-1 0,1 0,0 0,0 1,0-1,-1 0,1 0,0 0,0 0,0 0,-1 0,1 1,0-1,0 0,0 0,0 0,0 0,-1 1,1-1,0 0,0 0,0 0,0 1,0-1,0 0,0 0,0 1,0-1,0 0,0 0,0 0,0 1,0-1,0 0,0 0,0 1,0-1,0 0,13 15,46 29,108 62,17 12,-157-99,-1 2,-1 0,-1 2,22 26,-39-40,0 1,0-1,-1 1,-1 0,0 0,0 1,-1-1,0 1,-1 0,0 1,-1-1,0 0,-1 1,0-1,-1 15,0-9,0 0,0-1,2 1,0 0,1-1,8 25,0-11,1-1,24 43,-7-17,-2 2,24 71,-50-124,6 15,-1 1,-1-1,0 1,2 30,-7-50,0 0,0-1,0 1,0 0,0 0,0 0,0 0,-1 0,1 0,0 0,0 0,0 0,0 0,0 0,0 0,0 0,0 0,0-1,0 1,0 0,0 0,0 0,0 0,-1 0,1 0,0 0,0 0,0 0,0 0,0 0,0 0,0 0,0 0,0 0,0 0,-1 0,1 0,0 0,0 0,0 0,0 0,0 0,0 0,0 1,0-1,0 0,0 0,0 0,0 0,-1 0,1 0,0 0,0 0,0 0,0 0,0 0,0 0,0 0,0 0,0 1,0-1,0 0,0 0,0 0,0 0,-9-11,-8-14,-52-115,2 5,59 125,5 15,6 18,23 58,70 149,-33-86,-48-109,-1-4,-1 1,12 52,-24-83,-1-1,0 1,0-1,0 1,1-1,-1 1,0 0,0-1,0 1,0-1,0 1,0-1,0 1,0-1,0 1,0-1,0 1,-1 0,1-1,0 1,0-1,0 1,-1-1,1 0,0 1,-1-1,1 1,-1-1,0 0,0 0,1 0,-1 0,0 0,1 0,-1-1,0 1,1 0,-1 0,0-1,1 1,-1 0,1-1,-1 1,1-1,-2 0,-23-25,6-1,-27-51,38 68,9 21,8 22,57 132,-46-119,-12-32,-5-23,-4-30,1 32,-37-293,14 144,21 131,1 7,1 17,0 9,5 55,3-1,31 122,4 15,-41-187,0 6,-6-31,-8-32,6 25,0 0,2 0,0-1,0-20,36 228,-16-104,-10-50,0 5,15 48,-19-85,-2-5,4-14,-4 18,0 0,0-1,0 1,1 0,-1-1,0 1,0 0,0-1,1 1,-1 0,0 0,0-1,1 1,-1 0,0 0,1-1,-1 1,0 0,1 0,-1 0,0-1,1 1,-1 0,0 0,1 0,-1 0,0 0,1 0,-1 0,1 0,-1 0,0 0,1 0,-1 0,0 0,1 0,-1 0,1 0,-1 1,1-1,20 12,-16-9,0 0,-1 0,1-1,0 1,0-1,0 0,1-1,5 2,-12-6,1 1,-1 0,1 0,-1-1,0 1,0 0,0 0,0 0,0 0,-2-2,-6-10,4 6,-1 0,2 0,-1-1,1 1,0-1,1 0,-4-14,7 22,0 0,1-1,-1 1,0 0,1 0,-1 0,0 0,1 0,-1 1,1-1,0 0,-1 0,1 0,0 0,-1 0,1 1,0-1,0 0,0 1,0-1,-1 1,1-1,0 1,0-1,0 1,0-1,0 1,0 0,1 0,-1-1,0 1,1 0,41-4,-35 4,11-1,23-1,0 1,75 9,-115-8,1 1,-1-1,0 1,0-1,0 1,0 0,0 0,0 0,0 0,2 2,-4-3,0 0,0 0,0 1,1-1,-1 0,0 0,0 0,0 0,0 0,0 1,0-1,0 0,0 0,0 0,1 0,-1 0,0 1,0-1,0 0,0 0,0 0,0 0,0 1,0-1,0 0,0 0,0 0,-1 0,1 1,0-1,0 0,0 0,0 0,0 0,0 1,0-1,0 0,0 0,0 0,-1 0,-14 5,3-4,1-1,-23-2,-15 0,48 2,0 0,1 0,-1 0,0 0,0 1,0-1,1 0,-1 0,0 1,0-1,1 0,-1 1,0-1,0 1,1-1,-1 1,1-1,-1 1,1 0,-1-1,0 1,1 0,0-1,-1 1,1 0,0 0,-1-1,1 1,0 0,0 0,-1 0,1-1,0 1,0 0,0 0,0 0,0 0,0-1,0 1,1 0,-1 0,0 1,2 5,0 0,1 0,5 12,-4-11,0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19:40.0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38,'10'2,"-1"-1,0 1,1 0,-1 1,0 0,-1 1,12 6,13 4,3-2,-22-7,0 0,0 0,-1 1,1 1,18 12,-12-5,1-1,24 12,-37-22,1 0,-1-1,1 0,-1 0,1-1,0 0,14 0,1-2,36-5,-48 4,-1-1,0 0,-1-1,1 0,16-9,49-34,-52 32,-20 12,0 1,0-1,-1 0,1 0,-1 0,1 0,-1-1,0 1,-1-1,1 0,0 0,-1 0,0 0,0 0,0 0,-1-1,1 1,1-10,4-12,-7 26,0 0,0 0,0 0,0 0,0 0,0 0,0 0,0-1,0 1,0 0,0 0,0 0,0 0,0 0,0 0,0 0,0 0,0 0,0 0,0 0,0-1,0 1,0 0,0 0,1 0,-1 0,0 0,0 0,0 0,0 0,0 0,0 0,0 0,0 0,0 0,0 0,0 0,0 0,0 0,1 0,-1 0,0 0,0 0,0 0,0 0,0 0,0 0,0 0,0 0,0 0,0 0,1 0,-1 0,0 0,0 0,0 0,0 0,0 0,0 0,0 0,0 0,0 0,0 0,0 0,0 0,1 15,-4 17,-2 0,0-1,-3 1,-11 34,15-53,1 0,1 1,0 0,1 0,1 26,-1 17,-12 40,-4 29,10-80,-16 68,13-71,4-22,1 0,-1 23,-3 63,9-51,1-44,0 0,-2 0,1-1,-4 20,0-22,2-6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4:41.13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563 1909,'0'0,"-1"0,1 0,0 0,-1-1,1 1,-1 0,1 0,0 0,-1-1,1 1,-1 0,1-1,0 1,-1 0,1-1,0 1,0 0,-1-1,1 1,0-1,0 1,0 0,-1-1,1 1,0-1,0 1,0-1,0 0,-2-17,1 12,-10-55,6 37,1-1,-1-30,6 25,1 1,1-1,10-36,-5 19,2-60,-25 329,4-76,5-119,6-26,0-1,0 0,0 0,0 0,0 0,0 0,0 0,0 1,-1-1,1 0,0 0,0 0,0 0,0 0,0 0,0 0,0 0,0 1,0-1,-1 0,1 0,0 0,0 0,0 0,0 0,0 0,0 0,-1 0,1 0,0 0,0 0,0 0,0 0,0 0,0 0,-1 0,1 0,0 0,0 0,0 0,0 0,0 0,0 0,-1 0,1 0,0 0,0-1,0 1,0 0,-6-15,1-17,2 0,1 0,4-56,0 15,-2 38,5-122,-3 133,2 0,0-1,2 1,12-32,-8 27,-1 0,-1-1,-2 1,-1-1,2-50,-8-301,2 368,1 1,0-1,1 1,0 0,5-14,-2 10,-1-1,2-17,9-43,-10 58,-1-1,-2-1,3-30,6-45,-12 111,-5 148,2-125,-2-2,-13 53,11-70,2-14,1-13,-5-75,3 0,6-97,2 71,-7 77,5 33,6 14,25 84,-3 1,26 190,-49-224,-5 94,0 3,3-141,0-1,1 0,10 29,-7-31,-2 0,-1 0,0 0,1 29,-5-38,1 0,0 1,1-1,0 0,0 0,5 10,-4-18,-2-8,0-11,-5-20,0 0,-15-53,-29-73,37 114,11 49,0 0,0 0,0 0,0 0,0 0,0 0,0 0,0 0,0 0,0 1,0-1,0 0,0 0,0 0,0 0,0 0,0 0,0 0,0 0,0 0,0 0,0 0,0 0,0 0,0 0,0 0,0 0,0 0,0 0,-1 0,1 0,0 0,0 0,0 0,0 0,0 0,0 0,0 0,0 0,0 0,0 0,0 0,0 0,0 0,0 0,0 0,-1 0,1 0,0 0,0 0,0 0,0 0,0 0,0 0,0 0,-3 12,-1 15,-4 30,-3 1,-2-2,-3 0,-27 64,25-74,7-15,-22 41,65-165,31-63,9-24,-67 166,1 0,0 0,1 1,16-23,-18 30,0 0,0 0,1 0,0 1,-1 0,2 0,-1 0,1 1,-1 0,15-6,-15 8,0-1,-1 1,1-1,-1 0,1 0,-1-1,0 0,0 0,-1 0,1 0,-1-1,5-6,56-72,-60 75,0-1,0-1,-1 1,0 0,-1-1,2-10,9-22,6-10,-3 0,-2 0,10-66,18-69,-42 186,-1-1,0 0,1 0,-1 0,1 0,0 1,-1-1,1 0,2-3,1 8,-2 11,-1 12,-2 0,0-1,-2 1,0-1,-10 34,1-20,-1-1,-30 60,31-80,8-16,7-12,5-11,1 1,1 0,18-25,42-52,-59 83,0 1,1 0,0 1,1 1,0 0,1 0,0 1,1 1,0 1,0 0,1 0,0 2,0 0,24-5,14 3,0 2,0 3,81 4,-40 1,934-2,-1003-2,0 0,51-13,11-2,-64 14,235-18,-166 20,82 3,-120 3,24 1,-3-7,82 2,-146 1,1 0,22 7,14 3,86 15,-70-12,-18-11,-39-4,1 0,0 0,10 3,-14 1,-10 0,-13 2,-54 10,-75 8,30-7,39-5,-106 1,-79-14,103-1,-63 0,-318 6,378 6,-161 3,-15 10,95-2,167-19,38-2,-1 2,1 1,-66 14,184-14,-12-4,93 2,-157-2,0 2,-1-1,1 0,0 1,0-1,0 1,0 0,0 0,-1 0,6 3,-8-4,1 0,-1 1,0-1,1 0,-1 1,0-1,1 1,-1-1,0 0,0 1,1-1,-1 1,0-1,0 1,0-1,1 1,-1-1,0 1,0-1,0 1,0 0,0-1,0 1,-1 1,1-1,-1 1,1-1,-1 0,0 1,0-1,1 0,-1 1,0-1,0 0,-2 2,-74 87,51-58,-1-1,-33 29,22-27,3-4,2 0,1 3,-34 42,61-64,-1 0,1 0,1 1,0 0,0 0,1 0,1 1,0-1,0 1,1 12,-10 49,1-33,8-23,-2-1,0 0,-1 0,-1-1,-8 17,14-32,0 0,0 0,0 0,0 0,0 1,0-1,0 0,0 0,0 0,0 0,0 0,0 0,0 0,-1 0,1 0,0 1,0-1,0 0,0 0,0 0,0 0,0 0,0 0,0 0,0 0,0 0,-1 0,1 0,0 0,0 0,0 0,0 0,0 0,0 0,0 0,0 1,-1-1,1-1,0 1,0 0,0 0,0 0,0 0,0 0,0 0,-1 0,1 0,0 0,0 0,0 0,0 0,0 0,0 0,0 0,0 0,0 0,0 0,0 0,-1-1,1 1,0 0,0 0,-2-11,2-15,2 11,1 0,1 0,0 0,13-27,35-55,-12 24,-23 42,30-40,-21 35,-6 9,-16 22,1 0,-1-1,0 0,-1 0,1 0,-1 0,0 0,1-8,0 0,33-130,-42 156,0-2,-1 1,0 0,-15 18,-16 29,8-2,-95 161,107-192,-3 7,-39 45,43-64,18-24,20-30,14-19,0-3,75-98,-103 151,-1-1,-1 0,0-1,0 1,-1-1,0 0,-1-1,4-22,-59 117,-127 210,-25 39,179-297,-56 62,75-86,10-8,17-8,7-10,-2-1,0-1,0-1,44-43,81-104,-39 17,-97 125,-2-1,0-1,-2 0,12-39,-31 80,0 0,-1 0,0-1,-2 0,-18 21,10-12,-103 122,104-128,0-1,-1-1,-1 0,0-1,-1-1,-21 10,40-23,1 1,-1-1,1 1,-1-1,0 0,1 1,-1-1,0 0,1 0,-1 1,0-1,1 0,-1 0,0 0,1 0,-1 0,0 0,1 0,-1 0,0 0,1 0,-1 0,0-1,1 1,-1 0,0 0,1-1,-1 1,1 0,-1-1,0 1,1-1,-1 0,0 0,1-1,-1 1,1-1,-1 0,1 1,0-1,0 1,0-1,0 0,0 1,0-1,1 0,-1-1,3-10,1 1,7-18,22-41,4 2,56-80,-61 103,-17 26,-2 1,0-2,-1 0,-1 0,8-24,21-58,-40 103,0 0,0 0,0 0,0 0,0 0,0 0,0 0,0 0,0 0,-1 0,1 0,0 0,0 0,0 0,0 0,0 0,0 0,0 0,0 0,0 0,0 0,0 0,0 0,0 0,0 0,-1 0,1 0,0 0,0 0,0 0,0-1,0 1,0 0,0 0,0 0,0 0,0 0,0 0,0 0,0 0,0 0,0 0,0 0,-11 10,-14 18,-181 178,31-34,168-165,2 0,-1 0,1 1,0 0,1 0,0 1,0-1,1 1,0 0,-3 15,1-8,-1 0,-12 22,10-22,0 1,-5 18,9-22,-2 0,0 0,-1 0,0-1,-1 0,-13 17,9-14,0 2,-12 24,22-36,0 0,0 1,0-1,1 1,-1-1,2 1,-1 0,0 0,1-1,0 1,1 0,-1 0,3 8,2 3,0 0,15 32,-11-28,-7-15,0 0,0 1,-1-1,0 0,0 1,0 0,-1-1,0 1,-1-1,1 1,-1-1,0 1,-1-1,1 0,-2 0,1 1,0-1,-1 0,-7 10,10-16,0 0,0 1,0-1,0 0,0 0,0 0,0 0,0 1,0-1,0 0,0 0,0 0,0 0,0 1,0-1,-1 0,1 0,0 0,0 0,0 1,0-1,0 0,0 0,-1 0,1 0,0 0,0 0,0 0,0 0,0 1,-1-1,1 0,0 0,0 0,0 0,-1 0,1 0,0 0,0 0,0 0,0 0,-1 0,1 0,0 0,0 0,0 0,-1 0,1-1,0 1,0 0,0-12,6-18,16-36,52-111,-61 148,-12 27,11-18,-12 19,0 1,0 0,0 0,1 0,-1-1,0 1,0 0,0 0,1 0,-1-1,0 1,0 0,1 0,-1 0,0 0,0 0,1-1,-1 1,0 0,1 0,-1 0,0 0,0 0,1 0,-1 0,0 0,1 0,-1 0,0 0,0 0,1 0,-1 1,0-1,1 0,-1 0,0 0,0 0,1 0,-1 1,0-1,0 0,1 0,-1 0,0 1,0-1,0 0,0 0,1 1,-1-1,0 0,0 0,0 1,0-1,0 0,0 1,0-1,0 0,0 0,0 1,0-1,0 0,0 1,0-1,0 1,4 17,0 2,-2-1,0 0,-1 0,-3 28,1-5,-9 217,6-229,-1 1,-2-1,0 0,-2-1,-1 0,-21 39,29-62,-1-1,-1 1,1-1,-1 0,0 0,0-1,-6 7,7-9,0 0,-1 0,1 0,0-1,-1 1,1-1,-1 0,1 0,-1 0,0 0,1 0,-1-1,-5 0,-19 2,0 1,1 2,0 0,-38 13,-100 49,160-65,0 1,0-1,0-1,0 1,0-1,0 0,0 0,0 0,-1-1,1 0,0 0,-11-1,13 0,-1 0,0-1,1 1,-1-1,1 0,0 0,-1 0,1 0,0 0,0-1,1 1,-1-1,0 0,1 0,0 0,-1 0,1 0,-2-5,-31-52,-21-42,50 90,2 1,0-2,0 1,1 0,1-1,0 1,-1-15,3 20,1-23,-1 30,0-1,0 1,0-1,1 1,-1-1,0 1,0 0,0-1,1 1,-1-1,0 1,1 0,-1-1,0 1,1 0,-1-1,1 1,-1 0,0 0,1-1,-1 1,1 0,-1 0,1 0,-1 0,0-1,1 1,-1 0,1 0,-1 0,1 0,-1 0,1 0,-1 0,1 0,-1 1,1-1,-1 0,1 0,-1 0,0 0,1 1,-1-1,1 0,-1 0,1 1,-1-1,0 0,1 1,-1-1,0 0,1 1,50 37,23 13,-56-40,1-1,0 0,0-2,1 0,0-1,1-1,0-1,0-1,33 3,-33-5,-1 1,0 1,31 11,-27-7,48 7,-64-14,0 0,-1-1,1 0,0 0,0-1,0 0,-1 0,1-1,0 0,9-5,-11 4,0 0,-1 0,0-1,0 0,0 0,0-1,0 0,-1 1,6-9,0-1,-1-1,10-21,-15 27,-1 0,-1-1,1 1,-1 0,-1-1,0 1,0-1,-1 0,0 1,-2-16,2 24,0 1,0-1,0 1,0-1,0 1,0-1,-1 1,1-1,0 1,0-1,0 1,0-1,-1 1,1-1,0 1,0-1,-1 1,1-1,0 1,-1-1,1 1,-1 0,1-1,0 1,-1 0,1-1,-1 1,0 0,0 0,1 0,-1 0,0 1,1-1,-1 0,0 1,1-1,-1 0,0 1,1-1,-1 1,1-1,-1 0,1 1,-1-1,0 2,-21 31,20-29,-28 49,15-25,-2 0,-25 33,42-61,0 0,0 1,0-1,0 0,0 0,0 0,0 1,0-1,-1 0,1 0,0 0,0 0,0 1,0-1,0 0,-1 0,1 0,0 0,0 0,0 0,-1 0,1 1,0-1,0 0,0 0,-1 0,1 0,0 0,0 0,-1 0,1 0,0 0,0 0,0 0,-1 0,1 0,0-1,0 1,0 0,-1 0,1 0,0 0,0 0,0 0,0 0,-1 0,1-1,-4-13,3-24,1 36,4-116,-5 118,1-1,0 1,0 0,0 0,0 0,0-1,0 1,0 0,0 0,0-1,0 1,0 0,0 0,0-1,0 1,0 0,0 0,0-1,0 1,0 0,0 0,0-1,1 1,-1 0,0 0,0 0,0-1,0 1,1 0,-1 0,0 0,0 0,0-1,1 1,-1 0,0 0,0 0,0 0,1 0,-1 0,0 0,0 0,1-1,7 13,4 20,-2-3,-2 1,-1 0,4 40,-10-54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4:46.966"/>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37 24,'9'11,"1"1,-2 0,0 1,0 0,8 20,-3-8,-11-18,1-1,-1 1,0 0,0-1,-1 1,0 0,1 10,-4 53,1-27,0 19,1-62,0 0,0 0,0 0,1 0,-1 1,0-1,0 0,0 0,0 0,0 0,0 0,0 0,0 0,0 0,0 1,0-1,0 0,0 0,0 0,0 0,-1 0,1 0,0 0,0 0,0 0,0 1,0-1,0 0,0 0,0 0,0 0,0 0,0 0,0 0,0 0,0 0,-1 0,1 0,0 0,0 0,0 0,0 0,0 0,0 0,0 0,0 0,-1 0,1 0,0 0,0 0,0 0,0 0,0 0,0 0,0 0,0 0,0 0,-1 0,1 0,0 0,0 0,-6-8,-6-18,11 23,-21-50,3 0,-25-107,39 139,3 17,1 0,0 0,0 0,0-1,0 1,1 0,-1 0,1 0,0-1,1 1,1-8,-2 12,0 0,0 0,0 0,0-1,0 1,0 0,0 0,0 0,0 0,0 0,0 0,0 0,0 0,0 0,0 0,1-1,-1 1,0 0,0 0,0 0,0 0,0 0,0 0,0 0,0 0,1 0,-1 0,0 0,0 0,0 0,0 0,0 0,0 0,0 0,1 0,-1 0,0 0,0 0,0 0,0 0,0 0,0 0,0 0,0 0,1 0,-1 1,0-1,0 0,0 0,0 0,0 0,0 0,7 8,3 11,-6-11,0 5,2 0,0-1,0 1,2-1,-1-1,17 20,-24-30,1-1,-1 1,0-1,1 0,-1 1,0-1,1 1,-1-1,1 0,-1 1,1-1,-1 0,1 1,-1-1,1 0,-1 0,1 0,-1 1,1-1,-1 0,1 0,-1 0,1 0,0 0,-1 0,1 0,-1 0,1 0,-1 0,1 0,-1-1,1 1,-1 0,1 0,0-1,-1 1,0 0,1 0,-1-1,1 1,0-1,9-24,-9 23,-1 0,1 0,-1 0,1 1,0-1,0 0,-1 0,1 1,2-3,0 25,-6 4,0-1,-15 48,2-12,-7 61,15-83,2 0,1 1,2-1,2 1,4 43,-1-65,-1 0,2 0,6 21,-9-38,0-1,0 1,0 0,0 0,0 0,0 0,0 0,0 0,0 0,0 0,0 0,0 0,0 0,1 0,-1 0,0 0,0 0,0 0,0 0,0 0,0 0,0 0,0 0,0 0,1 0,-1 0,0 0,0 0,0 0,0 0,0 0,0 0,0 0,0 0,0 0,0 0,1 0,-1 0,0 0,0 0,0 0,0 0,0 0,0 0,0 1,0-1,0 0,0 0,0 0,0 0,0 0,0 0,0 0,0 0,0 0,0 0,0 1,0-1,0 0,0 0,0 0,0 0,0 0,0 0,0 0,3-12,0-15,-3-233,0 250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5:11.937"/>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6619 442,'0'543,"-13"-381,14-111,0-16,-2 1,-1-1,-10 56,5-62,1-1,2 1,-1 54,5 549,2-605,0-1,2 0,9 31,2 10,-10-38,2 8,-2 0,2 56,-7-73,-1 1,0-1,-2 1,0-1,-2 0,0 0,-1 0,-1-1,-16 34,20-47,-1 0,0 0,0 0,0 0,0 0,-1-1,0 0,0 0,0 0,-1-1,0 0,0 0,0 0,0-1,-8 4,-14 4,-1-1,-37 9,54-16,0-1,0 0,0-1,0 0,-1-1,1-1,0 0,-18-3,24 1,-1 1,1-1,0 0,1 0,-1 0,0-1,1 0,0 0,0 0,0-1,0 0,1 0,0 0,0 0,0-1,1 0,-5-9,3 4,0 0,1-1,0 1,1-1,0 0,1 0,1 0,-1-21,6-29,18-92,-6 58,-13 63,0 0,-3 0,0-1,-8-45,-33-130,12 77,-79-390,95 451,4 0,3 0,3-1,8-96,-1 129,2 1,2 0,18-57,-2 30,35-69,-51 121,0 1,1-1,0 2,1-1,1 1,0 1,21-16,-8 6,-16 11,0 0,-1-1,0 0,0 0,-1 0,0-1,5-13,20-33,-22 42,58-77,-66 90,0 1,-1 0,1 0,0 0,0 0,0 0,0 0,0 0,0 1,0-1,0 0,0 1,1-1,-1 0,0 1,0-1,1 1,-1 0,0-1,1 1,-1 0,0 0,1 0,-1 0,0 0,1 0,-1 0,0 1,1-1,-1 0,0 1,0-1,1 1,-1-1,0 1,0 0,0-1,0 1,0 0,0 0,0 0,0 0,0 0,0 0,0 0,0 0,0 1,4 6,0 0,0 0,-1 1,0-1,3 11,-1-1,-1 0,0 0,-2 0,3 28,-6-37,0 1,0-1,-1 1,0 0,0-1,-1 0,-1 1,0-1,0 0,-7 14,-69 98,3-6,47-58,2 0,2 2,3 1,-25 114,43-157,1-1,0-1,-1 1,-13 29,13-43,3-10,1-16,0 23,6-416,-7 271,1 133,-1 1,0-1,-1 1,0-1,-1 1,0 0,-1 0,-1 0,0 1,0 0,-1-1,-1 2,1-1,-2 1,0 0,0 1,0-1,-1 2,-1-1,1 1,-1 1,-1 0,-13-7,-5-4,20 12,0 0,-1 1,0 0,1 0,-2 1,1 0,0 1,-1 0,0 1,-15-2,-465 4,210 1,-19 18,0-1,218-20,34 0,-80 7,109-2,1 1,0 1,0 1,1 0,-30 16,42-19,0 0,0 0,1 0,-1 1,1 0,0 0,-6 7,10-10,-1-1,0 1,1 0,-1 0,1 0,-1-1,1 1,-1 0,1 0,0 0,-1 0,1 0,0 0,0 0,0 0,0 0,-1 0,1 0,1 0,-1 0,0 0,0 0,0 0,0 0,1 0,-1 0,0-1,1 1,-1 0,1 0,-1 0,1 0,0 0,-1-1,1 1,0 0,-1-1,1 1,0 0,0-1,0 1,-1-1,1 1,0-1,0 0,0 1,0-1,0 0,2 1,40 12,0-2,62 8,-50-10,363 36,-106-16,371 101,-511-92,-133-30,0 3,45 17,-71-23,0 1,-1 1,1 0,-1 0,-1 1,1 1,-1 0,-1 0,17 20,-26-29,-1 1,1-1,-1 1,0-1,1 1,-1-1,0 1,1-1,-1 1,0-1,1 1,-1-1,0 1,0 0,0-1,1 1,-1 0,0-1,0 1,0-1,0 1,0 0,0-1,-1 1,1-1,0 1,0 0,0-1,-1 2,0-1,0-1,0 1,0 0,0-1,0 1,0-1,0 1,0-1,0 1,0-1,-1 0,1 0,0 0,-2 1,-9-1,1 0,-18-3,23 2,-621-17,261 16,342 0,0-2,1-1,0 0,0-2,0-1,-31-15,-49-15,37 21,0 3,-121-11,-138 17,293 8,0 1,-57 11,63-8,0 0,-29-2,7 1,39-2,0 2,0-1,0 1,1 1,-1-1,1 1,0 1,0 0,1 0,-1 0,-9 10,-12 7,-98 72,155-113,1 0,1 2,0 2,1 0,54-16,-21 11,0 4,83-11,-138 25,7 0,0 0,0 1,0 0,17 3,-32-2,0 0,0 0,0 0,0 0,-1 0,1 0,0 0,0 1,0-1,-1 0,1 1,0-1,0 1,-1-1,1 1,0-1,-1 1,1-1,0 1,-1-1,1 1,-1 0,1 0,-1-1,0 1,1 0,0 1,-1-1,0 1,0-1,0 1,-1-1,1 1,0-1,0 1,-1-1,1 0,-1 1,0-1,1 0,-1 1,-1 0,-2 5,-1-1,0 1,0-1,-11 8,4-5,0 0,0-1,-1-1,0-1,-21 9,-72 17,44-15,55-15,0 1,0 0,0 1,0-1,0 1,1 1,0-1,-10 10,-1 4,-21 27,-5 6,7-18,25-23,0-1,1 2,0-1,0 2,1-1,-9 16,13-14,0 0,-5 19,-8 21,10-34,-1-1,-1 0,-1 0,-18 23,-5 9,29-39,-1-1,-1 0,0-1,0 0,-13 12,2-7,-28 18,32-23,-1 0,2 1,-1 1,-17 18,30-28,0 0,0 0,0 0,1 0,-1-1,0 1,0 0,1 0,-1 0,1 1,-1-1,1 0,-1 0,1 0,0 0,-1 0,1 1,0-1,0 0,0 0,0 0,0 1,0-1,0 0,1 0,-1 0,0 0,1 1,-1-1,2 2,-1-2,0 0,1 0,-1 0,1 0,-1 0,1 0,0 0,-1 0,1-1,0 1,-1-1,1 1,0-1,0 0,0 0,-1 0,1 0,0 0,3 0,97-12,43-3,586 8,-453 9,-103-3,114 1,-4 20,-254-16,-1 1,0 2,-1 0,1 2,-2 1,1 2,37 21,-33-16,1-2,62 20,-7-3,-82-29,13 5,34 19,-52-27,-1 1,0-1,0 1,0-1,-1 1,1 0,0-1,0 1,0 0,0 0,-1 0,1-1,0 1,-1 0,1 0,0 0,-1 0,0 0,1 0,-1 0,1 0,-1 1,0-1,0 1,0-1,-1 0,1 1,-1-1,1 0,-1 0,0-1,1 1,-1 0,0 0,0 0,0 0,0-1,0 1,0 0,0-1,0 1,0-1,-2 2,-7 2,0-1,-1 0,-19 3,-65 4,-185-5,226-5,-334-15,31 1,3 23,329-7,-1-1,-1 1,1 1,0 2,-32 10,57-15,-1 0,1 1,0-1,-1 1,1 0,0 0,0-1,-1 1,1 0,0 0,0 0,0 0,-1 2,1-2,1-1,0 0,0 1,0-1,0 1,0-1,0 1,-1-1,1 1,0-1,1 1,-1-1,0 1,0-1,0 1,0-1,0 1,0-1,1 0,-1 1,0-1,0 1,0-1,1 0,-1 1,1 0,2 1,-1 0,1 0,0 0,0 0,0 0,0 0,0-1,1 0,3 2,58 14,69 8,-43-9,102 20,268 59,-451-92,1 0,-1 0,1 1,-1 0,-1 1,1 0,0 1,-1 0,15 13,-8-6,1-1,0-1,1 0,0-2,37 15,103 26,-127-42,48 12,40 11,-118-30,0-1,0 0,0 1,0-1,0 1,0-1,0 1,0-1,0 1,0 0,0-1,-1 1,1 0,0 0,0 0,-1 0,2 1,-2-1,0-1,0 1,0 0,0-1,0 1,0 0,0-1,0 1,0 0,0-1,0 1,0 0,0-1,-1 1,1 0,0-1,-1 1,1 0,0-1,-2 2,-1 2,-1 0,0 0,0-1,0 0,-10 6,-21 12,-1-2,-2-2,-57 20,-124 25,218-62,-302 66,-3 1,276-56,29-11,1 0,0 0,-1 1,1-1,-1 0,1 0,-1 1,1-1,0 0,-1 1,1-1,0 1,-1-1,1 0,0 1,0-1,-1 1,1-1,0 1,0 0,0-1,0 1,0 0,1-1,-1 1,0-1,1 1,-1-1,0 1,1-1,-1 0,1 1,-1-1,1 1,-1-1,1 0,-1 0,1 1,-1-1,1 0,-1 0,1 1,1-1,23 7,1-1,0-1,0-1,1-2,30 0,-23-1,89 0,-1-5,229-39,-334 40,-5 0,1 1,0 0,14 1,-24 1,-1 0,0 0,0 0,0 0,0 0,0 1,0-1,0 1,0 0,0-1,0 1,0 0,0 0,0 0,0 0,-1 1,1-1,0 0,-1 1,1-1,-1 1,1 0,-1-1,0 1,2 3,-3-2,1-1,-1 1,1 0,-1 0,0 0,0 0,0 0,0 0,-1 0,1 0,-1 0,0 0,-1 4,-19 36,16-35,-2 0,1 0,-1-1,0 0,-1 0,1 0,-1-1,-1-1,-15 9,-12 5,-39 13,64-28,-58 22,-117 25,-77-1,105-21,139-27,24-6,32-10,-29 10,113-41,511-205,-611 241,-63 22,-64 13,61-16,22-5,-275 61,293-65,-1 0,0 0,0 0,0-1,-11 1,17-1,0 0,0 0,-1 0,1 0,0 0,0 0,0 0,0 0,-1 0,1 0,0 0,0 0,0 0,0-1,-1 1,1 0,0 0,0 0,0 0,0 0,-1 0,1 0,0 0,0 0,0-1,0 1,0 0,0 0,0 0,-1 0,1-1,0 1,0 0,0 0,0 0,0 0,0-1,0 1,0 0,0 0,0 0,0 0,0-1,0 1,7-8,14-7,29-13,81-33,61-10,-123 46,-53 19,40-15,2 2,107-21,-148 38,-11 1,-9 1,-40 3,-77-4,-160-21,-114-48,346 60,-237-56,201 42,-107-45,166 58,0-1,-37-23,55 30,-1-1,1 0,0 0,1 0,-1-1,1 0,0 0,1-1,0 1,0-1,-5-13,2-3,-10-46,4 12,11 53,1 6,-1 16,2 25,1-38,1-1,-1 1,-1 0,1 0,0 0,-1-1,0 1,0 0,0-1,0 1,-1-1,1 1,-1-1,0 1,0-1,0 0,0 0,-1 0,1 0,-1-1,0 1,0-1,0 1,0-1,0 0,0 0,-5 2,-10 4,0-2,0 1,0-2,-1 0,1-2,-31 3,-120-2,132-5,-130-7,107 3,-33 2,-55-6,137 7,-256-41,95 6,121 27,30 7,0 1,-24 0,30 3,1-2,-1 0,1 0,0-1,0-1,-22-7,22 5,0 1,0 1,-26-3,25 4,1 0,0-1,-25-8,9 0,22 9,1 0,-1-1,1 0,-11-7,15 8,0 0,1-1,-1 1,1-1,-1 1,1-1,0 0,0 0,0 0,1 0,-1 0,1 0,-1 0,0-5,-18-47,14 39,0 1,1-1,1 0,0 0,1 0,-1-22,5-518,-7 483,3 48,-1-27,3 27,-2-1,-1 1,0 0,-11-28,-6-36,14 44,-23-108,23 129,-18-40,1 6,3 5,11 28,-10-37,-18-81,29 119,0-1,-2 2,-1 0,0 0,-19-24,-7-14,36 58,0 0,0 0,-1 0,1 0,0 0,-1 1,0-1,0 1,0 0,0 0,0 0,0 0,0 0,-1 1,-3-2,-2 1,0-1,-1 2,1 0,-18-1,-22 2,0 1,0 2,-85 18,109-16,0-2,-43 0,18-2,-8 5,-21-1,40-5,-37 0,-80 9,98-4,-93-5,60-2,-350 2,439 0,1 0,0 0,-1 0,1 0,0 0,-1 0,1 0,0 1,-1-1,1 1,0-1,0 0,-1 1,1 0,0-1,0 1,0 0,0 0,0-1,0 1,0 0,0 0,0 0,0 0,1 0,-1 1,0-1,1 0,-1 0,1 0,-1 1,1-1,0 0,-1 0,1 1,0-1,0 0,0 1,0-1,0 0,0 1,0-1,0 0,1 2,1 9,1-1,1 1,-1-1,8 13,-4-6,26 88,-10-27,-19-62,0-1,2 30,4 19,10 38,7 15,-3-11,1 28,9 15,-17-65,13 61,-14-97,-12-39,0 1,0-1,2 18,-5-22,2 25,2 0,1-1,1 0,2 0,16 39,72 155,-43-94,16 31,-9-9,-49-123,1 0,32 55,27 49,-1-16,-50-88,42 50,-56-70,65 82,-70-88,30 35,1-1,1-1,78 60,-71-62,6 3,-47-36,1-1,-1 0,1 1,-1-1,0 0,1 0,-1 0,0 1,1-1,-1 0,1 0,-1 0,1 0,-1 0,0 0,1 0,-1 0,1 0,-1 0,1 0,-1 0,1 0,-1 0,0 0,1-1,-1 1,1 0,-1 0,0 0,1-1,-1 1,0 0,1-1,6-16,-5-26,-2 41,-4-65,-4 0,-28-113,18 99,-106-370,91 344,-46-220,25-4,45 246,3-113,5 99,-4 31,-4 1,-33-127,28 133,8 38,5 12,-1 0,-1 0,0 0,-1 0,0 1,-1-1,-8-15,11 25,0-1,0 0,1 1,-1-1,0 1,0 0,-1-1,1 1,0 0,0 0,-1 1,1-1,0 0,-1 1,1-1,0 1,-5 0,-4 0,0 0,-18 4,13-2,-214 25,225-27,0 1,-1 0,2 0,-1 0,0 1,-8 3,12-4,0 0,0 0,0-1,0 1,0 0,0 0,0 0,0 0,0 0,1 0,-1 1,0-1,1 0,-1 0,1 0,-1 1,1-1,0 0,-1 0,1 1,0-1,0 0,0 1,0-1,0 0,0 1,0-1,1 0,-1 1,1 1,6 16,1 1,0-1,2 0,0-1,15 19,2 6,168 276,-194-316,2 1,-1 0,1 0,0 0,0-1,4 5,-7-8,0 0,1 0,-1 1,1-1,-1 0,0 0,1 1,-1-1,1 0,-1 0,1 0,-1 0,1 1,-1-1,1 0,-1 0,1 0,-1 0,1 0,-1 0,1-1,0 1,0-1,0 1,-1-1,1 1,0-1,-1 0,1 1,0-1,-1 0,1 1,-1-1,1 0,-1 0,0 0,1 1,-1-3,40-109,16-39,-43 122,1 0,35-51,-41 70,-1 0,2 0,-1 1,2 0,-1 0,1 1,0 0,1 1,-1 0,17-7,-22 13,0-1,0 1,0 0,0 0,0 0,1 1,-1-1,0 1,0 1,1-1,-1 1,0 0,0 0,0 0,0 1,0 0,0 0,5 3,9 5,-1 2,0 0,18 16,-18-14,259 214,-215-170,-2 2,63 83,-107-122,0 1,-2 1,0 0,-1 1,-2 0,0 1,-2 1,-1-1,0 1,-2 1,-2-1,4 47,-5 275,-2-344,-1 0,0-1,0 1,-1 0,1 0,-1-1,-2 7,3-9,-1 0,1 0,-1-1,0 1,1 0,-1-1,0 1,1 0,-1-1,0 1,0-1,1 1,-1-1,0 1,0-1,0 0,0 0,0 1,0-1,1 0,-1 0,0 0,0 0,0 0,0 0,0 0,0 0,0 0,0 0,0-1,0 1,0 0,1 0,-1-1,0 1,-1-2,-14-4,1-1,0-1,-28-20,-41-38,47 36,-51-42,3-4,3-4,3-3,-132-185,190 234,19 24,7 10,13 15,193 225,-136-148,495 650,-559-726,6 8,25 46,-42-69,1 0,0 0,-1 0,1 1,-1-1,1 0,-1 0,0 0,1 0,-1 1,0-1,0 0,0 0,0 0,0 1,0-1,0 0,0 0,-1 3,0-4,1 1,-1-1,1 0,-1 1,0-1,1 0,-1 0,0 1,1-1,-1 0,0 0,1 0,-1 0,0 0,1 0,-1 0,0 0,0 0,1 0,-1 0,0 0,1 0,-1-1,0 1,-8-3,0-1,0 0,-11-7,-80-44,-3 4,-162-56,233 95,24 8,0 0,-1 1,1 1,-1-1,0 1,-12-1,21 3,-1 0,1 0,-1 0,1 0,0 0,-1 0,1 0,0 0,-1 0,1 1,0-1,-1 0,1 0,0 0,0 0,-1 0,1 1,0-1,-1 0,1 0,0 0,0 1,-1-1,1 0,0 0,0 1,0-1,-1 0,1 1,0-1,0 0,0 1,0-1,0 0,0 1,-1-1,1 0,0 1,0-1,0 0,0 1,0-1,5 17,14 21,1-1,30 44,-16-28,18 31,110 135,-159-215,0-1,0 1,-1-1,1 0,0 0,0 0,1-1,-1 1,0-1,1 0,0 0,4 2,-7-4,-1 0,1 0,0 0,-1 0,1 0,-1 0,1 0,-1 0,1 0,-1-1,1 1,-1 0,1 0,-1-1,0 1,1 0,-1-1,1 1,-1 0,0-1,1 1,-1-1,0 1,1 0,-1-1,0 1,0-1,1 1,-1-1,0 1,0-1,0 1,0-1,0 1,0-1,0 1,0-1,0 0,0 1,0-1,0 0,0-14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5:25.996"/>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0 146,'1'6,"1"0,-1 0,1-1,0 1,1-1,-1 1,1-1,6 8,-1 1,22 35,62 77,-12-25,-29-37,-33-40,0-1,31 29,-11-23,-27-22,-1 1,0 0,11 13,17 15,-27-26,0 1,14 16,-14-15,1 0,0 0,25 17,1 1,-24-18,6 4,-1 2,-1 0,29 37,-31-33,1 0,1-1,1-1,1-1,33 26,-1-9,76 42,29 16,-87-45,-52-35,1-1,38 21,-32-21,33 23,-36-22,42 22,10 5,-22-10,-25-16,-17-9,1 0,0 0,11 3,-9-3,0 0,-1 0,0 1,0 1,-1 0,12 10,-12-8,1-1,0 0,1-1,-1-1,20 9,6-2,78 32,-101-38,0 0,-1 1,0 0,-1 1,19 17,-20-16,25 17,-24-19,-1 0,13 13,8 8,1-2,46 29,-19-15,12 8,113 55,-51-46,-47-22,146 58,-211-88,0-1,47 6,-45-9,-1 2,43 12,3 5,0-4,104 14,-130-24,108 8,-142-18,-16-5,-27-11,24 13,-822-497,597 356,-288-196,457 295,3-2,1-2,3-4,3-2,1-2,4-2,2-3,3-1,-55-109,80 133,-95-177,95 186,-2 0,-1 1,-1 2,-40-38,-83-54,83 70,57 45,0-1,1 0,0 0,-10-15,11 15,0 0,0 0,0 1,-1-1,0 1,-9-7,-27-13,0 1,-50-19,42 20,-59-36,104 57,0 0,-1 1,1-1,-1 1,1 1,-1-1,0 1,0 0,-12-1,-2 2,-31 3,44-2,-2 1,9 1,16 2,45 3,0-3,91-3,-69-3,892 2,-483-2,-461 1,-9-1,1 1,-1 1,1 1,23 6,-30-1,-16-7,0 1,0-1,0 0,0 0,0 0,0 1,1-1,-1 0,0 0,0 0,0 1,0-1,0 0,0 0,0 0,0 1,0-1,0 0,0 0,0 1,-1-1,1 0,0 0,0 0,0 1,0-1,0 0,0 0,0 0,-1 0,1 1,0-1,0 0,0 0,0 0,0 0,-1 1,-1 0,0 0,-1 0,1 0,0 0,-1 0,1-1,-1 1,1-1,-1 1,-3-1,-29 0,0-1,1-2,-44-9,-101-30,176 41,-26-6,11 3,-1-1,1 0,0-2,0 0,-28-15,46 22,0 0,0 0,0 0,0 0,0 0,0 0,0 0,0 0,0 0,0 0,0 0,0 0,0 0,1 0,-1-1,0 1,0 0,0 0,0 0,0 0,0 0,0 0,0 0,0 0,0 0,0 0,0 0,0 0,0 0,0 0,0 0,0 0,0 0,0 0,0 0,0-1,0 1,0 0,0 0,0 0,0 0,0 0,0 0,0 0,0 0,0 0,0 0,11 2,15 5,56 30,-3 3,99 66,-134-78,297 186,-328-206,0 1,0 1,21 21,-29-25,0-1,-1 1,0 0,0 1,-1-1,1 1,-1-1,-1 1,1 0,1 12,4 21,2-1,20 55,84 174,-114-268,0 0,0 0,0 1,0-1,0 0,0 0,0 0,0 0,0 0,0 1,0-1,0 0,0 0,0 0,0 0,0 0,0 0,0 1,0-1,0 0,0 0,1 0,-1 0,0 0,0 0,0 0,0 0,0 1,0-1,0 0,0 0,0 0,1 0,-1 0,0 0,0 0,0 0,0 0,0 0,0 0,1 0,-1 0,0 0,0 0,0 0,0 0,0 0,1 0,-1 0,0 0,0 0,0 0,0 0,0 0,0 0,1 0,-1 0,0 0,0-1,2-10,-1-20,-7-34,-4 0,-22-85,15 78,5 26,7 26,-1-2,2 1,-2-31,6 52,0 0,0 0,0-1,0 1,0 0,0 0,0 0,0-1,0 1,0 0,0 0,0-1,0 1,0 0,0 0,0 0,0-1,0 1,0 0,0 0,0 0,1-1,-1 1,0 0,0 0,0 0,0-1,0 1,0 0,1 0,-1 0,0 0,0 0,0 0,1-1,-1 1,0 0,0 0,0 0,1 0,-1 0,0 0,0 0,1 0,10 7,8 17,99 175,-88-143,2 0,75 95,-106-150,0 0,0 0,0 1,0-1,0 0,-1 0,1 0,0 1,-1-1,1 0,0 1,-1-1,0 1,1-1,-1 0,0 1,0-1,1 1,-1-1,-1 2,1-2,-1 0,1 0,-1 0,1 0,-1 0,0 0,1 0,-1 0,0-1,0 1,0 0,0 0,0-1,1 1,-1-1,0 1,0-1,-1 1,1-1,-1 1,-7 1,0-1,0 1,0-1,0-1,-10 0,-85-8,-173-35,219 32,-698-144,519 92,215 57,22 6,0 0,0 0,0 0,0 0,0 0,0 0,0 1,0-1,1 0,-1 0,0 0,0 0,0 0,0 0,0 0,0 0,0 0,0 0,0 0,0 0,0 0,0 0,0 0,0 0,0 1,0-1,0 0,0 0,0 0,0 0,0 0,0 0,0 0,0 0,0 0,0 0,0 0,0 0,0 0,0 0,0 1,0-1,0 0,0 0,0 0,0 0,0 0,0 0,0 0,-1 0,1 0,0 0,0 0,0 0,0 0,0 0,0 0,0 0,9 9,15 8,184 119,248 144,192 15,-619-283,-18-7,-7-5,-1 1,0 1,1-1,-1 0,0 1,0 0,0-1,0 1,0 0,0 1,0-1,-1 0,0 1,4 4,-6-7,0 1,0-1,0 1,0-1,0 1,0 0,0-1,-1 1,1-1,0 1,0-1,0 1,-1-1,1 0,0 1,0-1,-1 1,1-1,-1 1,1-1,0 0,-1 1,1-1,-1 0,1 1,-1-1,1 0,-1 0,1 0,-1 1,1-1,-1 0,1 0,-1 0,1 0,-1 0,1 0,-1 0,0 0,-27 3,26-3,-28 0,-21 2,51-2,0 0,1 0,-1 0,0 0,0 0,1 1,-1-1,0 0,0 0,0 0,0 1,1-1,-1 0,0 0,0 1,0-1,0 0,0 0,0 1,0-1,1 0,-1 0,0 1,0-1,0 0,0 1,0-1,0 0,0 0,-1 1,1-1,0 0,0 1,0-1,0 0,0 0,0 1,0-1,-1 0,1 0,0 0,0 1,0-1,0 0,-1 0,1 0,0 1,0-1,-1 0,1 0,0 0,0 0,-1 0,1 0,0 1,0-1,-1 0,1 0,0 0,-1 0,1 0,0 0,0 0,-1 0,1 0,0 0,0 0,-1-1,1 1,21 15,-16-12,58 32,1-3,79 27,38 18,-169-72,-6-2,1 0,0 0,-1 1,1 0,-1 0,0 0,0 1,7 6,-13-10,0-1,0 0,0 0,0 1,0-1,0 0,1 0,-1 1,0-1,0 0,0 0,0 1,0-1,0 0,0 1,0-1,0 0,0 0,0 1,-1-1,1 0,0 0,0 1,0-1,0 0,0 0,0 1,-1-1,1 0,0 0,0 1,0-1,0 0,-1 0,1 0,0 0,0 1,-1-1,1 0,0 0,0 0,-1 0,1 0,0 0,0 0,-1 0,1 0,0 0,-1 0,1 0,-17 2,7-3,-1 0,0-1,1 0,-1 0,1-1,-1-1,1 0,0 0,1-1,-1 0,-13-10,23 15,0 0,1 0,-1 0,0 0,0 0,1 0,-1 0,0 0,1 0,-1 0,0 0,0 0,1 0,-1 0,0 0,0 0,1 0,-1 0,0 0,0 0,0-1,1 1,-1 0,0 0,0 0,0 0,1-1,-1 1,0 0,0 0,0 0,0-1,1 1,-1 0,0 0,0-1,0 1,0 0,0 0,0-1,0 1,0 0,0 0,0-1,0 1,0 0,0-1,0 1,0 0,0 0,0-1,0 1,0 0,0 0,-1 0,1-1,0 1,0 0,0 0,0-1,0 1,-1 0,1 0,0 0,0 0,0-1,-1 1,24 1,14 5,0 3,49 17,71 36,-66-25,-33-16,-19-7,-1 1,0 2,49 30,-64-33,1-1,0-1,0-1,1-2,1 0,0-1,0-2,0-1,54 4,7-10,20 2,-94 0,1 1,0 1,0 0,-1 0,22 10,-15-5,1 0,-1-2,1 0,31 4,-10-6,55-1,-2-4,128 2,-199 5,-39-10,12 2,0 0,-1 0,1 0,0-1,0 1,0-1,1 0,-5-5,4 5,0-1,1 1,-1 0,0 1,-1-1,-4-3,8 6,0 0,0 0,0 0,0 0,-1 0,1 0,0 0,0 0,0 0,0 0,-1 0,1 0,0 0,0 0,0 0,0 0,-1 0,1 0,0 0,0 0,0 0,0 0,0 0,-1 0,1 0,0 0,0 1,0-1,0 0,0 0,0 0,-1 0,1 0,0 0,0 1,0-1,0 0,0 0,0 0,0 0,0 1,0-1,-3 12,4 11,8 47,-2-19,0 69,-5-87,1 1,10 46,-8-55,0-1,-2 0,-1 1,0 0,-2-1,-4 30,0-30,-2 7,2 1,-1 43,6-22,-2 85,0-137,1 0,0 1,-1-1,1 0,-1 0,0 0,1 0,-1 1,0-1,0 0,0 0,1-1,-1 1,0 0,0 0,-1 0,1 0,0-1,0 1,0-1,0 1,-1-1,1 1,0-1,0 0,-1 1,1-1,0 0,-1 0,1 0,0 0,-3 0,-7-1,1 1,-21-5,24 4,-418-81,129 23,188 37,37 7,0 2,-125-5,152 16,1-1,-54-11,-84-28,142 30,-46-21,-18-6,74 31,1-2,0-1,-41-23,-124-76,-48-17,-11 22,230 96,-24-14,0-2,1-1,-75-61,-11-6,70 55,-2-2,-66-52,-150-176,272 261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6:27.48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2426 916,'1'-12,"1"-1,1 1,-1-1,2 1,9-23,-4 12,-1 3,-5 13,0 0,-1 0,1 0,-1-1,-1 1,1 0,-1-1,0 0,-1 1,0-1,0 1,-3-13,0-3,1-1,0 0,2 1,3-32,-1 45,1 0,-1 0,2 0,0 0,6-13,4-8,-2-2,-2-1,-1 0,8-61,-7-90,-10 183,0-1,1 1,-1 0,0-1,1 1,0 0,-1 0,1-1,0 1,0 0,0 0,2-2,-3 4,0 0,1-1,-1 1,0 0,0 0,1 0,-1 0,0-1,1 1,-1 0,0 0,0 0,1 0,-1 0,0 0,1 0,-1 0,0 0,1 0,-1 0,0 0,1 0,-1 0,0 0,1 0,-1 0,0 0,1 0,-1 1,13 13,-7 0,1 0,-2 0,0 1,-1 0,0 0,-1 0,-1 0,0 1,-1-1,-2 27,2 20,0-5,-3 0,-11 77,8-101,-3 59,-1 41,9-51,-2-21,4 0,15 105,-11-131,-1 1,-1 0,-2 0,-6 68,2-91,-1 0,0 0,-1 0,0-1,-1 1,0-1,-8 12,-55 78,61-94,0 0,-1 0,0-1,0 0,-1-1,0 1,0-2,-1 1,0-1,-13 5,-14 3,-56 13,63-17,0-2,0-2,0 0,-1-3,-50 0,-164-5,138 4,-491 3,553-3,-139-8,52 1,36 3,79 2,1 0,-1-2,-28-7,27 6,1 0,-1 2,0 0,-35 1,33 2,0-2,0 0,-37-8,7-1,-1 3,0 1,-100 3,150 3,0 0,1 0,-1 0,0 0,0 0,0 0,1 0,-1 0,0 0,0 0,0 0,1 1,-1-1,0 0,0 1,1-1,-1 1,0-1,0 1,-1 16,2-12,2 14,6 32,0 3,-6 139,-4-99,2-92,0 1,0 1,0 0,0 0,0 0,1-1,0 1,-1 0,3 4,-2-7,0 1,0-1,0 0,0 0,0 0,0-1,0 1,1 0,-1 0,0-1,0 1,1 0,-1-1,0 1,1-1,-1 0,1 1,-1-1,1 0,-1 0,0 0,1 0,-1 0,3-1,8 1,0-1,-1 1,1 1,-1-1,0 2,12 2,-18-2,1-1,-1 1,0-1,1 0,-1-1,1 0,-1 1,1-2,7 0,-12 0,-1 1,1-1,-1 1,1-1,-1 1,1-1,-1 0,1 1,-1-1,0 0,0 1,1-1,-1 0,0 0,0 1,0-1,0 0,0 0,0 1,0-1,0 0,0 0,0 1,0-1,0 0,0 0,-1 1,1-1,0 0,-1 1,1-1,-1 0,-12-28,11 26,-22-41,12 23,-12-27,21 41,0-1,1-1,0 1,0 0,1 0,0-1,0-10,1-9,0 0,-8-42,8 69,0 0,-1-1,1 1,0 0,0-1,0 1,0 0,0-1,0 1,0-1,0 1,1 0,-1-1,1 1,-1 0,1 0,-1-1,2-1,-2 3,1-1,0 1,0-1,-1 1,1 0,0-1,0 1,-1 0,1-1,0 1,0 0,0 0,-1 0,1 0,0 0,0 0,0 0,0 0,-1 0,1 0,2 1,2 0,0 1,1 1,-1-1,0 1,0-1,-1 1,7 5,2 3,1 0,-2 1,0 1,0 0,-1 0,-1 1,17 28,-27-41,1-1,-1 1,0 0,1 0,-1 0,0-1,1 1,-1 0,0 0,0 0,0 0,1-1,-1 1,0 0,0 0,0 0,-1 0,1 0,0-1,0 1,0 0,-1 1,0-2,1 1,-1-1,1 0,-1 1,0-1,1 0,-1 0,0 1,1-1,-1 0,0 0,1 0,-1 0,0 0,1 0,-1 0,0 0,1 0,-1 0,0 0,0-1,-8-1,0-1,0 0,-10-5,11 4,-94-44,101 48,1 0,-1 0,1 0,-1 0,0 0,1 0,-1 0,1 0,-1 0,0 0,1 0,-1 0,1 0,-1 0,1 1,-1-1,1 0,-1 0,1 1,-1-1,1 0,-1 1,1-1,-1 1,1-1,0 1,-1-1,1 1,-1-1,1 1,0-1,0 1,-1-1,1 1,0-1,0 1,0-1,0 1,0 0,0-1,-1 1,1-1,1 1,-1 0,0 0,0 37,1-29,0 6,-1-10,1-1,-1 1,0-1,0 1,0-1,-1 0,-1 6,-10-34,1-18,9 32,0 0,-1 0,0 1,-7-16,9 55,3-4,-4-18,-4-18,5 10,0-4,-1 1,1 0,0 0,0-1,0 1,0-6,1 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6:34.786"/>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165 6,'-2'-1,"0"0,-1 0,1 0,0 1,-1-1,1 1,-1 0,1 0,-1-1,0 2,-3-1,4 0,-38 0,-40 1,80-1,-1 0,1 0,-1 0,0 0,1 1,-1-1,1 0,0 1,-1-1,1 0,-1 1,1-1,-1 0,1 1,0-1,-1 1,1-1,0 1,-1-1,1 1,0-1,0 1,0-1,-1 1,1-1,0 1,0 0,0-1,0 1,0-1,0 1,0-1,0 1,0 0,0-1,0 1,1 0,6 29,-4-16,6 83,0-13,-9-63,0 1,2-1,9 42,19 80,-29-137,0-1,0 1,1-1,-1 1,1-1,0 0,1 0,4 7,-7-11,0-1,0 0,0 0,0 0,0 0,0 0,0 0,0 0,0 0,0 0,0 0,1 0,-1 0,0 0,0 0,0 0,0 0,0 0,0 0,0 0,0 0,1 0,-1 0,0 0,0 0,0 0,0 0,0 0,0 0,0 0,1 0,-1 0,0 0,0 0,0 0,0 0,0 0,0 0,0 0,0 0,0 0,0 0,0-1,1 1,-1 0,0 0,0 0,0 0,0 0,0 0,3-10,0-8,2-95,-5 70,9-65,-3 59,-5 32,1 0,1 0,1 1,9-27,-5 30,-8 13,0 0,0 0,0 0,0 0,1 0,-1 0,0 0,0 0,0 0,1-1,-1 1,0 0,0 0,0 0,0 0,1 0,-1 0,0 0,0 0,0 0,1 1,-1-1,0 0,0 0,0 0,0 0,1 0,-1 0,0 0,0 0,0 0,0 0,1 1,-1-1,0 0,11 25,7 25,14 45,-28-82,-1 0,-1 0,0 1,-1-1,0 18,-1-31,0 0,0 0,0 1,0-1,0 0,0 0,0 1,0-1,0 0,0 0,0 1,0-1,0 0,-1 0,1 1,0-1,0 0,0 0,0 0,0 1,0-1,-1 0,1 0,0 0,0 1,0-1,0 0,-1 0,1 0,0 0,0 0,-1 0,1 1,0-1,0 0,-1 0,-8-6,-11-17,17 19,-53-66,56 69,0 1,0 0,0 0,0 0,0-1,0 1,-1 0,1 0,0 0,0 0,0-1,0 1,-1 0,1 0,0 0,0 0,0 0,-1-1,1 1,0 0,0 0,-1 0,1 0,0 0,0 0,-1 0,1 0,0 0,0 0,0 0,-1 0,1 0,0 0,0 0,-1 0,0 9,4 14,8 15,0 0,3-1,1-1,35 61,-39-84,-12-23,-11-25,12 33,-10-24,-23-40,34 67,-1 0,0 0,0 0,0-1,1 1,-1 0,0 0,1 0,-1 0,1 0,-1 0,1 0,-1-1,1 1,0 0,-1 0,1-1,0 1,0-1,0 1,-1 0,1-1,0 1,0-1,0 0,0 1,0-1,0 0,0 0,0 1,0-1,0 0,0 0,0 0,0 0,0 0,1-1,7-1,1 1,-1-1,0 2,1-1,-1 1,12 2,18-2,-22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6:37.235"/>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167 0,'0'200,"0"-198,0-1,0 1,-1-1,1 1,0-1,-1 1,1-1,-1 1,1-1,-1 1,0-1,0 1,1-1,-1 0,0 0,0 1,0-1,-1 0,1 0,0 0,0 0,-1 0,1 0,0-1,-1 1,1 0,-1-1,1 1,-1-1,1 1,-1-1,1 0,-1 0,1 1,-1-1,1 0,-1 0,0-1,-1 1,-8-1,0-1,0 0,1-1,-14-5,22 8,2 0,-1-1,1 1,0 0,-1 0,1 0,0 0,-1 0,1 0,0 0,-1 0,1 0,-1 0,1 0,0 0,-1 0,1 0,0 0,-1 0,1 0,-1 0,1 0,0 0,-1 1,1-1,0 0,0 0,-1 0,1 1,0-1,-1 1,0 12,10 20,-8-29,59 155,-57-149,-2 0,1 1,-1 0,0-1,-2 17,0-19,1-1,0 1,0 0,0-1,1 1,1 0,-1-1,1 1,0-1,1 0,6 14,11 13,-13-21,0 0,2 0,-1-1,12 13,-19-25,0 1,0 0,-1 0,1-1,0 1,-1 0,1 0,-1 0,1 0,-1 0,0 0,1 0,-1 0,0 0,0 0,1 0,-1 0,0 0,0 0,0 0,0 0,0 1,-1-1,1 1,-1 1,0-1,-1 0,1 0,0 0,0 0,-1-1,1 1,-1 0,0-1,-3 4,-1-1,0 0,0-1,-1 1,1-1,-1 0,-10 3,12-5,0 0,0-1,0 1,0-1,0 0,-1 0,1 0,0-1,0 1,0-1,0-1,0 1,0-1,1 0,-1 0,0 0,1-1,-1 1,1-1,0 0,0 0,0-1,0 1,-3-6,5 8,0-1,1 1,-1-1,0 0,1 0,0 0,-1 0,1 0,0 0,0 0,0 0,0 0,0 0,1-1,-1 1,0 0,1-1,0 1,0 0,0-1,0 1,0 0,0-1,0 1,2-3,-2-3,1-12,-1 14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6:39.42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18 36,'-8'-19,"1"3,5 17,1 11,4 21,1-1,11 44,0 0,-7-32,-3-25,-2 1,2 30,-5-45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6:51.18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5 3,'1'1,"0"-1,-1 0,1 1,-1-1,1 1,0-1,-1 1,0 0,1-1,-1 1,1-1,-1 1,0 0,1 0,-1-1,0 1,0 0,1-1,-1 1,0 0,0 1,4 20,-4-19,14 62,-15-78,-7-37,7 45,1 1,-2 0,1 0,-1 0,1 0,-1 0,0 0,0 0,-4-4,5 13,0 0,1 0,-1 0,1 9,2 21,2-1,12 52,10 42,-23-110,2 0,0 0,12 27,5 16,-9 9,-11-55,0 1,2-1,-1 0,10 24,31 48,-44-87,0 0,0 0,0 0,0 1,0-1,0 0,0 0,0 0,0 0,0 0,0 1,0-1,0 0,0 0,0 0,0 0,0 0,0 1,1-1,-1 0,0 0,0 0,0 0,0 0,0 0,0 0,0 1,1-1,-1 0,0 0,0 0,0 0,0 0,0 0,1 0,-1 0,0 0,0 0,0 0,0 0,0 0,1 0,-1 0,0 0,0 0,0 0,0 0,1 0,-1 0,0 0,0 0,0 0,3-12,-2-24,-1 31,8-268,-11 215,-2 0,-15-58,4 22,15 91,1 1,-2 0,1 0,0 0,0 0,-1 0,1 1,-1-1,1 0,-1 1,0-1,1 1,-5-3,6 3,-1 1,1-1,-1 1,0-1,1 1,-1-1,0 1,1-1,-1 1,0 0,1 0,-1-1,0 1,0 0,1 0,-1 0,0-1,0 1,0 0,1 0,-1 0,0 1,0-1,0 0,1 0,-1 0,0 1,0-1,1 0,-1 0,0 1,1-1,-1 1,0-1,1 1,-1-1,1 1,-1-1,0 1,0 1,-2 6,1 0,0 0,0 0,0 0,1 0,1 1,-1 9,6 60,-4-74,6 47,17 66,-30-135,3 12,1-1,0 1,0-1,0 1,1-1,0 0,0 0,1-7,20 41,36 56,28 47,-49-74,-23-38,0 0,-1 0,-2 1,14 35,-22-53,-1-1,0 0,0 1,0-1,1 0,-1 1,0-1,0 0,0 1,0-1,0 1,0-1,0 0,0 1,0-1,0 0,0 1,0-1,0 1,0-1,-1 0,1 1,0-1,0 0,0 1,0-1,-1 0,1 1,0-1,0 0,-1 0,1 1,-13-3,-18-17,29 18,-22-19,0 0,2-2,0 0,-22-31,68 104,-12-28,-5-10,1 0,10 15,-17-28,-1 0,1 0,-1 0,0 0,1 0,-1 0,0 0,1 0,-1 0,1 0,-1 0,0 0,1 0,-1-1,0 1,1 0,-1 0,0 0,1-1,-1 1,0 0,0 0,1-1,-1 1,0 0,0 0,1-1,-1 1,0 0,0-1,0 1,0 0,1-1,-1 1,0-1,0 1,0 0,0-1,0 1,0-1,10-24,-7 18,8-15,-5 10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6:59.31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1,'1'14,"0"-1,0 1,1-1,1 1,0-1,1 0,1 0,5 13,-8-23,9 22,0 1,-2 1,7 33,-10-35,11 33,-6-22,-10-33,8 28,23 50,-1-2,-9-18,-14-34,-7-23,-1 0,1-1,0 1,0 0,1 0,-1-1,1 1,0-1,0 0,0 1,0-1,0 0,4 3,-6-6,1 0,-1 0,1 0,-1-1,0 1,1 0,-1 0,0-1,1 1,-1 0,0-1,1 1,-1 0,0-1,0 1,0 0,1-1,-1 1,0-1,0 1,0 0,0-1,0 1,1-1,-1 1,0-1,0 1,0-1,0 1,0 0,-1-1,1 1,0-1,0 0,1-19,-5-33,-2-1,-23-93,9 55,-11-47,25 114,-14-43,11 43,-8-39,38 99,-6-12,52 83,5-3,90 100,-154-194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19:46.05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1596 0,'-5'128,"5"-120,-1-1,0 1,-1-1,1 0,-1 0,-1 0,0 0,-6 13,8-19,0 0,-1-1,1 1,0 0,0 0,-1-1,1 1,0-1,-1 1,1-1,-1 1,1-1,-1 0,1 0,0 0,-3 0,-29-1,19 0,-106 2,-85-2,-249-5,266 8,99 1,-53-2,92-7,29 3,-32-1,-122 4,175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7:05.525"/>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1,'1'4,"0"0,-1 0,2 0,-1 1,0-1,1 0,0-1,0 1,0 0,0-1,5 6,-4-4,0-1,0 1,0 0,-1 0,1 0,1 6,11 25,0-5,-7-11,1 0,1 0,20 28,-15-24,2 7,23 59,-30-66,29 53,-21-43,0 1,-9-17,0 0,20 27,-21-32,-6-10,0-1,-1 1,1 0,1 0,-1-1,0 1,4 2,-9-16,1 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7:20.31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0,'1'8,"0"-1,1 1,0-1,0 1,1-1,0 0,0 0,1 0,5 8,2 6,0-2,0 2,12 31,-17-39,0 0,1-1,16 23,3 4,87 149,-77-130,-20-31,1 0,25 28,3-2,48 51,-70-78,38 55,72 86,-127-159,0 0,0 1,8 16,-10-16,1 0,0 0,11 12,86 89,-68-79,-19-19,23 28,-23-20,21 38,-23-36,25 34,-32-52,-8-13,-7-14,-3 7,6 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7:29.07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1,'0'3,"1"0,-1-1,1 1,0 0,0 0,0 0,0 0,1-1,-1 1,1-1,-1 1,5 3,29 31,-17-19,0 2,4 5,1-1,42 33,-43-38,28 28,-18-15,62 68,-63-64,33 24,-30-30,-14-13,34 23,34 17,-41-29,-36-20,1 0,0-1,1 0,-1-1,1-1,15 5,-27-10,-1 0,0 0,0 0,1 0,-1 0,0 0,0 0,0 0,1 0,-1 0,0 0,0 0,1 0,-1 0,0 0,0 0,1 0,-1 0,0 0,0 0,1 0,-1-1,0 1,0 0,0 0,1 0,-1 0,0 0,0-1,0 1,0 0,1 0,-1 0,0-1,0 1,0 0,0 0,0-1,0 1,0 0,0-1,-2-13,-9-14,-16-19,-2 0,-3 2,-57-64,72 88,13 16,0 0,0 0,0 0,-1 0,0 1,0 0,0 0,0 0,0 1,-1-1,-9-3,-148-54,156 59,6 4,10 7,17 11,26 9,93 37,-52-26,-80-34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7:37.69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57,'0'2,"0"0,1 0,-1 0,1 0,0 0,-1 0,1 0,0-1,0 1,0 0,1-1,-1 1,0 0,1-1,-1 1,3 1,32 24,-14-12,113 99,-126-107,82 64,74 34,-68-44,-40-28,-17-10,-18-9,81 45,-103-59,0 1,0-1,1 0,-1 0,0 0,0 0,1 0,-1 0,0 0,0 1,1-1,-1 0,0 0,1 0,-1 0,0 0,0 0,1 0,-1-1,0 1,1 0,-1 0,0 0,0 0,1 0,-1 0,0 0,0-1,1 1,-1 0,0 0,0 0,0-1,1 1,2-12,-6-18,3 28,-8-35,-1 0,-27-68,2 8,34 95,0 0,-1 1,0-1,1 0,-1 1,0-1,0 1,0-1,0 1,0-1,0 1,0-1,0 1,-1 0,1 0,0 0,-1 0,1 0,-1 0,1 0,-1 0,0 0,1 1,-1-1,0 1,0-1,1 1,-4-1,2 1,-138-46,-165-77,286 114,1-1,1-1,0-1,0-1,-27-25,194 129,-123-74,222 140,-189-123,2-4,83 31,-141-60,13 4,-12-4,-9-5,-187-88,62 32,108 49,-61-27,78 39,10 6,15 12,-17-16,19 16,-19-17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7:55.58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65 195,'4'1,"0"0,0 1,0-1,0 1,0 0,0 0,-1 0,1 1,-1-1,6 6,10 6,1-3,1 0,30 23,-40-27,-8-5,-13-7,-21-12,-53-21,63 29,12 6,27 14,41 23,68 44,-3-1,-42-29,-56-33,1-2,0-1,44 13,-46-15,-1 0,43 25,-20-9,18 5,87 28,-146-57,0-1,1 1,-1-2,13 1,21 3,-37-3,1 0,-1 0,1 0,-1-1,1 1,5-1,-9 0,1 0,0-1,-1 1,1 0,0 0,-1-1,1 1,-1 0,1-1,-1 1,1 0,-1-1,1 1,-1-1,1 1,-1-1,0 1,1-1,-1 1,1-1,-1 1,0-1,0 0,1 1,-1-1,0 0,0 1,0-1,0 0,0 1,0-1,0 1,0-1,0 0,0 1,0-1,0 0,0 1,-1-1,1 0,-1 0,-2-10,0 1,-1-1,0 1,0 0,-2 0,-5-9,-42-55,52 72,-7-8,0 1,-1-1,0 1,-1 1,0 0,0 0,0 1,-1 1,0-1,-1 2,-22-9,-24-8,-1 2,-88-18,146 38,0 0,0-1,0 1,0 0,0 0,0-1,0 1,0 0,0 0,0 0,0 1,0-1,0 0,0 0,0 0,0 1,0-1,-2 1,3 0,0-1,0 1,0-1,1 1,-1-1,0 1,0-1,0 1,0-1,0 1,1-1,-1 1,0-1,0 1,1-1,-1 1,0-1,1 0,-1 1,0-1,1 0,-1 1,1-1,0 1,34 24,31 8,97 34,-502-207,248 95,-143-95,-3-39,349 229,4-3,-163-92,33 36,20 15,20 18,-20-19</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8:12.04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1496 255,'1'0,"-1"0,0 0,0 0,0 0,1 0,-1 1,0-1,0 0,0 0,0 0,0 0,0 1,1-1,-1 0,0 0,0 0,0 1,0-1,0 0,0 0,0 0,0 1,0-1,0 0,0 0,0 0,0 1,0-1,0 0,0 0,0 0,0 1,0-1,0 0,0 0,0 0,-1 1,1-1,0 0,0 0,0 0,0 1,-12 3,-13-3,-319-1,212-13,111 12,1-1,-21-5,-14-1,9 6,33 2,0 0,-1-1,1-1,-16-4,-13 1,35 5,-1-1,1 1,0-2,-10-2,8 2,0 0,0 1,-12-2,-24-4,33 5,-1-1,1 2,-1-1,-13 2,-35-5,-31-13,-1 4,-43-13,120 24,10 2,1 0,-1-1,1 1,0-1,0 0,-7-3,11 3,-1 1,1 0,-1-1,1 1,-1-1,1 1,0-1,0 0,0 0,0 1,0-1,0 0,0 0,1 0,-1 0,0 0,1 0,0 0,0 0,-1-4,1 4,0-2,0 0,-1 0,2 0,-1 0,0 0,1 0,1-6,-1 9,-1-1,1 1,0 0,0 0,0 0,-1 0,1 0,0 0,0 0,1 0,-1 1,0-1,0 0,0 1,0-1,1 0,-1 1,0 0,1-1,-1 1,0 0,1-1,-1 1,0 0,1 0,1 1,75-4,138 12,-57 19,50 4,-16-27,-169-5,-480-41,288 20,21 0,386 52,14-17,-184-11,-52-2,-27 2,-2-1,7-1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8:19.97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775 215,'-29'9,"3"-9,0 0,-43-8,65 7,-1 0,1 0,0 0,0-1,0 0,-6-3,3 2,-3-2,-1 1,0 1,0 0,-14-1,5 0,-2-2,1 0,-1-2,-30-15,42 19,1 1,-21-5,21 7,-1-2,1 0,-10-4,-82-30,80 28,0 1,-32-8,25 11,21 4,1 0,-1 0,1 0,-1-1,1 0,-10-5,16 7,0 0,0 0,0 0,0 0,-1 0,1 0,0 0,0 0,0 0,0 0,0-1,0 1,0 0,-1 0,1 0,0 0,0 0,0 0,0 0,0 0,0 0,0 0,0-1,0 1,0 0,0 0,0 0,0 0,0 0,0 0,0 0,0-1,0 1,0 0,0 0,0 0,0 0,0 0,0 0,0-1,0 1,0 0,0 0,0 0,0 0,0 0,0 0,0 0,0-1,8-2,10 0,57 0,0 4,144 19,-189-15,60 10,110 4,-184-17,-1 0,1 1,-1 0,0 2,19 7,30 7,-237-45,90 14,-16-1,-70-11,210 29,60 2,-94-7</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8:26.68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571 304,'-6'0,"1"-1,-1 0,1-1,-1 1,1-1,-9-4,-23-7,15 8,0-2,0 0,-23-11,19 7,-40-11,53 18,1-1,-1 0,1-1,-21-13,-12-5,24 14,13 8,1-1,0-1,0 1,0-1,1 0,0-1,-8-5,14 10,0-1,-1 1,1 0,0 0,0-1,-1 1,1 0,0 0,0-1,0 1,-1 0,1 0,0-1,0 1,0 0,0-1,0 1,0 0,0-1,0 1,-1 0,1-1,0 1,0 0,0-1,1 1,-1 0,0-1,0 1,0 0,0-1,0 0,12-4,21 4,-28 1,191 13,-57-2,-113-8,-11-2,-36-8,-200-39,-17-4,222 44,21 5,28 3,181 37,-7-2,385 34,-553-70,-39-1,0 0,-1 0,1 0,0 0,0 0,0 0,0 0,0 0,0 0,0 0,0 0,0 0,-1 0,1 0,0 0,0 0,0 0,0 0,0 0,0 0,0-1,0 1,0 0,0 0,0 0,0 0,0 0,0 0,0 0,0 0,-1 0,1-1,0 1,0 0,0 0,0 0,0 0,0 0,0 0,0 0,1 0,-1-1,0 1,0 0,0 0,0 0,0 0,0 0,0 0,0 0,0 0,0 0,0 0,0-1,0 1,0 0,0 0,0 0,1 0,-1 0,-9-4,9 4,-9-4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8:31.640"/>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431 2,'125'-2,"161"6,-209 5,50 2,-106-10,0 1,1 1,-1 0,25 9,-45-12,-1 0,0 0,0 0,0 0,1 0,-1 0,0 0,0 0,0 0,1 0,-1 0,0 0,0 0,0 0,0 0,1 0,-1 0,0 0,0 1,0-1,0 0,0 0,1 0,-1 0,0 0,0 1,0-1,0 0,0 0,0 0,0 0,0 1,1-1,-1 0,0 0,0 0,0 1,0-1,0 0,0 0,-8 5,-14 1,-38 3,-90 4,-61-12,116-2,-541 0,665 5,-23-3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4:31.566"/>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19:48.9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6 729,'-1'-2,"0"-1,0 1,0 0,1 0,-1 0,1-1,0 1,-1 0,1 0,0-1,0 1,1-3,-1 2,2-24,1 0,2 0,1 0,12-36,1 3,3 0,3 2,35-61,-52 106,0 0,1 0,0 1,1 0,0 1,1 0,0 0,1 1,0 1,1 0,0 1,0 0,22-9,-3 3,64-20,-81 30,-1 1,1 1,0 0,-1 1,1 1,0 0,18 3,-1 3,-2 1,49 17,56 32,-124-51,-2-1,11 4,0 1,-1 1,20 14,-34-21,0 1,0 0,-1 0,1 0,-1 1,0 0,0 0,-1 0,0 0,1 0,-2 1,1-1,-1 1,0 0,3 9,1 12,-4-19,1 1,-1-1,-1 1,1 0,-2 0,1 0,-1 0,0 0,-1 0,-2 10,2-17,0 0,0 0,-1-1,1 1,0 0,-1-1,0 1,1 0,-1-1,0 0,1 1,-1-1,0 0,0 0,0 0,0 0,0 0,-1-1,1 1,0-1,0 1,0-1,-5 0,-5 1,0 0,-23-4,34 3,-17-2,0 0,0-2,1 0,-1-1,1-1,0 0,-26-15,37 17,0 1,0-1,0 0,0-1,1 1,0-1,0 0,0-1,1 1,-1-1,1 0,1 0,-1 0,1 0,0-1,0 1,1-1,0 0,0 0,1 0,0 0,-1-10,2 14,0 0,0 0,1 0,-1 0,1 0,-1 0,1 0,0 0,0 1,1-1,-1 0,0 0,1 1,0-1,0 1,2-3,-1 2,1-1,0 1,0 0,0 0,0 1,1-1,-1 1,10-3,4 0,1 0,0 2,37-3,-55 6,64-4,67 6,-100 0,0 2,0 1,-1 1,36 12,-66-17,1-1,0 1,-1 0,1-1,-1 1,1 0,-1 0,1 0,-1 0,0 0,2 2,-2-2,-1-1,0 1,1-1,-1 1,0-1,0 1,0 0,1-1,-1 1,0-1,0 1,0-1,0 1,0 0,0-1,0 1,0-1,0 1,0 0,0-1,-1 1,1 0,-2 2,1-1,-1 0,0 1,0-1,0 0,0 0,0 0,-1 0,1-1,0 1,-6 2,-5 3,0-1,-1 0,0 0,-1-2,1 0,-1 0,1-2,-1 1,-28-1,32-2,0-1,1 0,-1 0,0-1,1-1,0 0,-1 0,1-1,0 0,1-1,-1 0,1 0,0-1,-12-10,8 4,2 1,-1-1,-11-18,19 25,1 0,-1 0,1 0,1 0,-1-1,1 0,0 1,0-1,1 0,0 0,0 0,-1-9,3 13,-1 0,0 0,1 0,-1-1,1 1,0 0,0 0,-1 0,1 0,1 0,-1 0,0 0,0 1,1-1,-1 0,1 1,-1-1,1 1,0-1,0 1,0 0,0-1,0 1,0 0,0 1,0-1,0 0,0 0,0 1,0 0,1-1,1 1,8-2,-1 2,1-1,-1 1,22 4,-14-2,1 2,36 12,-47-13,-1 1,1 0,-1 0,0 0,0 1,0 1,-1-1,11 11,-17-15,0 0,-1-1,1 1,0 0,0 0,-1 0,1 0,0 1,-1-1,1 0,-1 0,1 0,-1 0,0 0,0 1,1-1,-1 0,0 0,0 1,0-1,0 0,0 0,-1 0,1 1,0-1,0 0,-1 0,1 0,-1 1,1-1,-1 0,1 0,-1 0,0 0,0 0,-1 1,-4 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4:44.156"/>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234 1704,'-1'-5,"1"1,-2-1,1 1,0 0,-1-1,0 1,-4-7,-4-11,-2-18,2-1,-8-82,11-56,4 60,0 90,-1-1,-14-44,-1-14,1-2,20 95,0 1,0-1,0 0,1 1,0-2,6 10,7 13,0 15,-2 1,-2 0,12 76,-17-79,3 24,-2 1,-1 88,-7-144,-1-6,1 0,0-1,0 1,0 0,0-1,1 1,-1-1,1 1,1 4,-1-36,-7-21,-12-52,9 62,2 0,-2-69,9 79,4-136,-2 134,2-1,2 1,10-33,-2 16,-2 0,7-59,-15 180,-9 395,1-379,4-116,-4-49,-1 5,3-4,4-1,3 1,25-128,-12 124,-18 90,0-1,0 0,2 0,1 11,3 24,-5-2,-2-1,-1 1,-9 42,-34 120,15-77,14-15,14-102,0-3,0 0,1 0,0 1,0-1,1 0,0 12,11-47,1-71,-12 99,0-1,0 1,0 0,0-1,0 1,0 0,0 0,0-1,0 1,0 0,0-1,0 1,0 0,0 0,0-1,1 1,-1 0,0 0,0-1,0 1,0 0,0 0,1-1,-1 1,0 0,0 0,1 0,-1-1,0 1,0 0,0 0,1 0,-1 0,0 0,1 0,-1 0,0-1,0 1,1 0,-1 0,1 0,7 11,5 20,-4 11,-6-26,-3-15,-2-5,-18-54,11 33,0 1,2-1,0-1,2 0,-4-51,9 35,-1-19,2 1,17-106,49-172,-58 252,3 137,-8-28,-2 0,0 0,-2 0,0 0,-2 0,-1 0,-8 34,7-27,3-21,1-26,3-10,1 0,1 0,11-35,-7 30,7-51,-16 53,-1 25,1 0,-1 1,1-1,0 1,1-1,1-8,2 48,-8 118,-6-246,10 75,0 28,0 30,-4 340,4-380,0 1,0-1,0 0,0 0,0 0,0 0,0 1,0-1,0 0,0 0,0 0,0 0,0 1,0-1,0 0,0 0,0 0,0 0,0 0,0 1,0-1,0 0,0 0,0 0,-1 0,1 0,0 0,0 1,0-1,0 0,0 0,0 0,-1 0,1 0,0 0,0 0,0 0,0 0,0 0,-1 0,1 0,0 0,0 0,0 0,0 0,-1 0,1 0,0 0,0 0,0 0,0 0,-1 0,1 0,0 0,0 0,0 0,0 0,0 0,-1-1,-12-10,-15-20,27 29,-76-93,-111-179,174 252,11 20,7 14,17 38,22 55,-37-87,-1 0,-1 0,5 36,4 46,-31-184,-18-110,31-86,7 157,30 179,-18-31,-1 0,-1 1,-1 0,-1 1,-2 0,-1 1,5 35,-12-63,0 1,0-1,1 0,-1 0,0 0,0 1,0-1,0 0,0 0,0 0,0 1,0-1,0 0,0 0,0 1,0-1,0 0,0 0,0 0,0 1,0-1,0 0,0 0,0 0,0 1,0-1,0 0,-1 0,1 0,0 1,0-1,0 0,0 0,0 0,-1 0,1 1,0-1,0 0,0 0,-1 0,1 0,0 0,0 0,0 0,-1 0,1 0,0 1,0-1,0 0,-1 0,-11-10,-10-18,-2-7,10 19,2-2,1 0,-11-21,14 9,7 26,0 0,0 0,0-1,0 1,-1 0,1 0,-4-4,-12-16,14 19,17 20,-6-8,27 27,67 52,-101-85,-1-1,1 0,-1 1,1-1,-1 0,1 0,0 1,-1-1,1 0,0 0,-1 0,1 0,0 0,-1 0,1 0,0 0,-1 0,1 0,0 0,-1 0,1 0,0-1,-1 1,1 0,-1 0,1-1,0 1,-1-1,1 1,-1 0,1-1,-1 1,1-1,-1 1,0-1,1 1,-1-1,1 1,-1-1,0 0,0 1,1-2,12-33,-9 23,4-11,-5 14,0 1,0-1,1 1,0-1,7-9,-11 18,0-1,0 1,0 0,1 0,-1 0,0 0,0-1,0 1,1 0,-1 0,0 0,0 0,0 0,1 0,-1 0,0 0,0 0,1-1,-1 1,0 0,0 0,1 0,-1 0,0 0,0 1,0-1,1 0,-1 0,0 0,0 0,1 0,-1 0,0 0,0 0,0 0,1 1,8 9,6 16,-14-24,19 39,-2 0,-1 1,-3 0,-1 2,9 56,-20-91,-1-5,-1 0,1 0,0 1,-1-1,0 0,0 1,0-1,-1 0,1 0,-1 1,-3 7,4-12,-1 0,1 0,-1 1,1-1,-1 0,1 0,-1 0,1 0,-1 0,1 0,-1 0,1 0,-1 0,1-1,-1 1,1 0,-1 0,1 0,-1 0,1-1,-1 1,1 0,0-1,-1 1,1 0,-1-1,1 1,0 0,-1-1,1 1,-1-1,-14-16,14 16,-59-69,-83-129,143 199,0 0,0 0,0 0,0 0,0 0,0 0,-1 0,1 0,0 0,0 0,0 0,0 1,0-1,0 0,0 0,0 0,0 0,0 0,-1 0,1 0,0 0,0 0,0 0,0 0,0 0,0 0,0 0,0 0,0 0,0 0,-1 0,1 0,0 0,0 0,0 0,0 0,0-1,0 1,0 0,0 0,0 0,0 0,0 0,-1 0,1 0,0 0,0 0,0 0,0 0,0 0,0 0,0-1,0 1,0 0,0 0,0 0,0 0,0 0,0 0,0 0,0 0,0-1,0 15,7 26,-6-30,36 186,-41-246,2 0,3-1,9-66,-9 108,3-20,-4 28,0-1,0 1,1 0,-1 0,1-1,-1 1,1 0,-1 0,1 0,-1-1,1 1,0 0,0 0,0 0,1-1,0 2,-1 1,0-1,0 1,1 0,-1 0,0-1,0 1,0 0,0 0,0 0,0 0,0 0,0 1,0-1,-1 0,1 0,1 3,-1-1,16 24,-2 1,0 1,14 42,-30-75,1 0,-1-1,1 1,1-1,-1 1,1-1,1-6,0 0,4-34,24-85,-30 130,0 0,0 0,0 0,0 1,0-1,0 0,0 0,0 0,0 0,1 0,-1 0,0 0,0 0,0 0,0 0,0 0,0 0,0 0,0 0,0 0,0 0,0 0,0 0,0 0,0 0,0 0,0 0,0 1,1-1,-1 0,0 0,0 0,0 0,0 0,0 0,0 0,0 0,0-1,0 1,0 0,0 0,0 0,0 0,0 0,1 0,-1 0,0 0,0 0,0 0,0 0,2 13,0 17,-4-7,0 0,-8 30,14-107,-1 34,26-110,-29 130,0-1,0 1,0-1,0 1,0-1,0 1,1-1,-1 1,0 0,0-1,0 1,0-1,1 1,-1 0,0-1,0 1,0 0,1-1,-1 1,0 0,1-1,-1 1,0 0,1 0,-1-1,0 1,1 0,0 0,3 11,-2 21,-1 96,1-143,1 0,0 0,2 1,-1 0,2 0,0 0,9-14,-15 27,0 1,0 0,0 0,0 0,0 0,0 0,0-1,0 1,0 0,0 0,0 0,0 0,0 0,0 0,0-1,0 1,0 0,0 0,0 0,0 0,0 0,0 0,1 0,-1-1,0 1,0 0,0 0,0 0,0 0,0 0,1 0,-1 0,0 0,0 0,0 0,0 0,0 0,0 0,1 0,-1 0,0 0,0 0,0 0,0 0,0 0,1 0,-1 0,0 0,0 0,0 0,0 0,0 0,0 0,0 0,1 0,-1 1,0-1,0 0,0 0,1 12,-3 15,-2-8,0 0,-1-1,-1 1,0-1,-10 18,15-35,1-1,-1 1,1-1,0 0,-1 1,1-1,-1 1,1-1,-1 0,1 1,-1-1,0 0,1 0,-1 1,1-1,-1 0,1 0,-1 0,0 0,1 0,-1 0,0 0,1 0,-1 0,1 0,-1 0,0 0,1 0,-1-1,1 1,-1 0,1 0,-1-1,1 1,-1 0,1-1,-1 0,-24-16,20 12,-105-70,24 17,86 58,-1 0,1-1,0 1,-1 0,1 0,0 0,0 0,-1 0,1 0,0 0,0 0,-1 0,1 0,0 0,0 1,-1-1,1 0,0 0,0 0,-1 0,1 0,0 0,0 1,-1-1,1 0,0 0,0 0,0 0,-1 1,1-1,0 0,0 0,0 1,0-1,0 0,0 0,-1 1,1-1,0 0,0 0,0 1,0-1,0 0,0 0,0 1,0-1,0 0,0 0,0 1,0-1,0 0,1 1,-1-1,0 26,2-9,-3-40,2 20,2 7,8 18,-5-8,-1-1,5 18,-9-25,0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4:59.868"/>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795 1269,'-1'-2,"0"-1,0 0,0 0,1 0,-1 0,1 1,0-1,0 0,0 0,0-5,1 5,-1-38,0-11,-10-91,1 101,-2 1,-2 0,-21-45,-15-48,122 253,-71-116,10 15,-7-16,-5-14,-8-23,-2 0,-1 1,-2 0,-18-35,21 49,5 9,0-3,17 27,82 112,-94-140,-5-8,-6-31,7 33,-10-32,28 138,1-15,-4-24,8 78,-16-98,2 0,0-1,13 37,2 8,-19-63,2 7,-1-14,-2-9,0-203,0 207,-1 6,-1 14,-2 24,3 68,2-49,-3 1,-14 88,16-147,0 0,0 0,0 0,0 0,0 0,0 0,0-1,-1 1,1 0,0 0,0 0,0 0,0 0,0 0,0 0,0 0,0 0,0 0,0 0,0 0,0 0,0 0,0 0,0 0,0 0,0 0,0 0,0 0,0 0,0 0,-1 0,1 0,0 0,0 0,0 0,0 0,0 0,0 0,0 0,0 0,0 0,0 0,0 0,0 0,0 0,0 0,0 0,0 0,-1 0,1 0,0 0,0 0,0 0,0 0,0 0,-4-11,-2-15,-13-65,9 46,1 1,-3-71,11 109,1 0,0 0,0 0,1 0,0 0,0 0,0 0,1 1,-1-1,2 0,3-9,-5 15,-1 0,0 0,0 0,0-1,0 1,0 0,0 0,0 0,1 0,-1 0,0 0,0 0,0 0,0-1,0 1,1 0,-1 0,0 0,0 0,0 0,0 0,1 0,-1 0,0 0,0 0,0 0,0 0,1 0,-1 0,0 0,0 0,0 0,0 0,0 1,1-1,-1 0,0 0,0 0,0 0,0 0,1 0,5 10,5 15,-9-21,11 31,-6-16,13 26,-20-44,0-1,0 0,1 0,-1 1,0-1,0 0,0 0,1 1,-1-1,0 0,1 0,-1 0,0 1,0-1,1 0,-1 0,0 0,1 0,-1 0,0 0,1 0,-1 0,0 0,1 0,-1 0,0 0,1 0,-1 0,0 0,1 0,-1 0,0 0,1 0,-1 0,0 0,1-1,-1 1,0 0,0 0,1 0,-1-1,0 1,0 0,1 0,-1-1,0 1,0 0,0 0,1-1,-1 1,0 0,0-1,0 1,14-22,-12 17,7-10,1 0,0 1,1 1,0-1,1 2,15-14,-23 23,0 0,0 0,0 0,1 0,-1 0,1 1,-1 0,1 0,0 0,0 1,0 0,0 0,0 0,0 0,0 1,0 0,0 0,1 0,-1 0,0 1,0 0,0 0,0 1,0-1,6 4,-10-5,-1 0,1 0,0 1,-1-1,1 0,-1 0,1 1,-1-1,1 0,-1 1,1-1,-1 0,0 1,1-1,-1 0,1 1,-1-1,0 1,1-1,-1 1,0-1,0 1,1-1,-1 1,0 0,0-1,0 1,0-1,0 1,1-1,-1 1,0 0,0-1,-1 2,0-1,1 0,-1 0,0 1,0-1,-1 0,1 0,0 0,0 0,0 0,-1-1,1 1,-3 1,-43 15,-8-5,-16 4,132-14,83-2,-144 0,0 0,0 0,0 0,0 0,-1 0,1 0,0 0,0 0,0 0,0 0,0 1,0-1,0 0,0 0,0 0,0 0,0 0,0 0,0 0,0 0,0 0,0 0,0 0,0 0,0 0,0 1,0-1,0 0,0 0,0 0,0 0,0 0,0 0,0 0,0 0,0 0,0 0,0 0,0 0,0 0,0 1,0-1,0 0,0 0,0 0,0 0,0 0,0 0,1 0,-1 0,0 0,0 0,0 0,0 0,0 0,0 0,0 0,0 0,0 0,0 0,0 0,-10 7,-15 5,-1 0,14-6,0-1,-1 0,0 0,-21 4,34-9,0-1,0 1,0 0,0 0,0 0,0 0,1 0,-1-1,0 1,0 0,0 0,0 0,0-1,0 1,0 0,0 0,0 0,0 0,0-1,0 1,0 0,0 0,0 0,0-1,0 1,0 0,0 0,0 0,-1 0,1-1,0 1,0 0,0 0,0 0,0 0,0-1,-1 1,1 0,0 0,0 0,0 0,0 0,0 0,-1 0,1 0,0-1,0 1,0 0,-1 0,1 0,0 0,0 0,0 0,0 0,-1 0,1 0,14-11,2 5,0 0,0 1,1 0,30-4,71-1,-94 8,92-1,-183 5,-14 0,-159-16,234 13,0-1,0 1,0-1,0 0,-10-5,16 7,-1 0,1 0,-1-1,1 1,-1-1,1 1,-1 0,1-1,-1 1,1-1,-1 1,1-1,0 1,-1-1,1 1,0-1,-1 1,1-1,0 0,0 1,0-1,0 1,-1-1,1 0,0 0,1 0,-1 0,1 0,0 0,-1-1,1 1,0 0,0 0,0 0,0 1,0-1,0 0,0 0,0 0,0 1,0-1,0 0,3 0,7-4,1 1,0 0,0 1,0 0,0 1,1 0,-1 1,18 0,34-4,-64 5,0 0,1 0,-1 0,0 0,0 0,0 0,0 0,0 0,1 0,-1 0,0 0,0 0,0 0,0 0,0 0,0 0,1 0,-1 0,0 0,0 0,0 0,0 0,0 0,0 0,0 0,1-1,-1 1,0 0,0 0,0 0,0 0,0 0,0 0,0 0,0-1,0 1,0 0,0 0,0 0,0 0,0 0,0 0,0-1,0 1,0 0,0 0,0 0,0 0,0 0,0-1,0 1,0 0,0 0,0 0,-8-7,-15-6,-45-17,-56-30,110 52,0-1,1 0,0 0,1-2,0 1,-14-18,25 27,0 0,0 0,0 1,1-1,-1 0,0 0,1 0,-1 0,1 0,-1 0,1 0,-1-1,1 1,0 0,0 0,-1 0,1-2,1 2,-1 1,0 0,1-1,-1 1,0-1,1 1,-1 0,1 0,-1-1,0 1,1 0,-1 0,1-1,-1 1,1 0,-1 0,1 0,-1 0,1 0,-1 0,1 0,-1 0,1 0,-1 0,1 0,0 0,10 2,-1 0,19 6,-16-4,3 0,98 21,-114-25,1 0,-1 1,0-1,0 0,0 0,1 0,-1 0,0 0,0 0,1 0,-1 0,0 0,0 0,0 0,1 0,-1 0,0 0,0 0,1 0,-1 0,0 0,0 0,0 0,1-1,-1 1,0 0,0 0,0 0,1 0,-1 0,0 0,0-1,0 1,0 0,1 0,-1-1,-6-7,-19-13,20 17,-108-95,95 81,2 0,0-2,1 1,-13-24,28 43,-1 0,1-1,-1 1,1-1,0 1,0 0,-1-1,1 1,0-1,0 1,-1-1,1 1,0-1,0 1,0-1,0 1,0-1,0 1,0-1,0 1,0-1,0 1,0-1,0 1,0-1,0 1,0-1,0 1,1 0,-1-1,14 3,23 18,-35-19,14 10,-12-7,1-1,-1 0,1 0,0 0,0 0,7 1,-28-31,-13-7,12 15,1-1,0 0,-15-28,30 47,0 0,1 0,-1 0,0 0,0 1,0-1,-1 0,1 1,0-1,0 1,0-1,0 1,-1-1,1 1,0 0,0 0,-1 0,1 0,0 0,-2 0,-33 2,21-1,7-1,0 1,0 0,0 1,0 0,1 0,-1 0,-11 6,19-8,0 0,0 0,0 0,-1 0,1 0,0 1,0-1,0 0,-1 0,1 0,0 0,0 0,0 0,0 1,0-1,-1 0,1 0,0 0,0 0,0 1,0-1,0 0,0 0,0 0,0 1,0-1,-1 0,1 0,0 0,0 1,0-1,0 0,0 0,0 1,1-1,-1 0,0 0,0 0,0 1,0-1,0 0,0 0,0 0,0 1,1-1,10 10,17 4,109 39,-192-75,-90-31,158 58,0 2,0 0,15 10,-9-5,-28-15,-4-2,0 1,0 0,-1 1,-18-2,14 4,12 0,0 1,1-1,-1 1,0 1,0-1,1 1,-8 2,13-3,0 0,0 0,-1 0,1 0,0 0,0 0,0 1,0-1,0 0,0 0,0 0,0 0,0 0,-1 0,1 1,0-1,0 0,0 0,0 0,0 0,0 1,0-1,0 0,0 0,0 0,0 0,0 0,0 1,0-1,0 0,0 0,0 0,1 0,-1 1,0-1,0 0,0 0,0 0,0 0,0 0,0 0,0 1,0-1,1 0,8 9,0 2,-9-10,0-1,0 0,0 0,0 1,0-1,0 0,0 0,0 1,0-1,0 0,0 0,0 0,0 1,0-1,0 0,-1 0,1 0,0 1,0-1,0 0,0 0,-1 0,1 0,0 0,0 1,0-1,0 0,-1 0,1 0,0 0,0 0,-1 0,1 0,0 0,0 0,0 0,-1 0,1 0,0 0,0 0,-1 0,1 0,0 0,0 0,0 0,-1 0,1 0,0 0,0 0,-1 0,1 0,0-1,-12 0,0-1,1 0,-1-1,1-1,-17-6,-27-8,64 27,9 5,-116-54,87 37,7 5,10 14,0 2,-6-18,0 0,0 1,0-1,0 0,0 1,0-1,0 0,0 0,0 1,0-1,0 0,0 1,0-1,0 0,-1 0,1 1,0-1,0 0,0 0,0 1,-1-1,1 0,0 0,0 0,-1 1,1-1,0 0,0 0,-1 0,1 0,0 0,0 0,-1 0,1 1,0-1,-1 0,1 0,0 0,-1 0,1 0,0 0,0 0,-1 0,1 0,0-1,-1 1,1 0,0 0,-10-2,0 0,0-1,0 0,1-1,-1 0,-11-7,-22-9,43 20,0 0,0 0,0 0,0 0,0 0,-1 0,1 0,0 0,0 0,0 0,0 0,0 0,0 0,0 0,0 0,0 0,0 0,0 0,-1 0,1 0,0 0,0 0,0 0,0 0,0 0,0 0,0 0,0 0,0 0,0 0,0 1,0-1,0 0,0 0,0 0,0 0,0 0,0 0,0 0,0 0,0 0,0 0,0 0,0 1,0-1,0 0,0 0,0 0,0 0,0 0,0 0,0 0,0 0,0 0,0 0,0 0,0 0,0 1,0-1,0 0,0 0,0 0,0 0,0 0,5 11,11 17,-12-21,6 15,-10-22,0 0,0 0,0 0,1 0,-1 0,0 0,0 0,0 0,0 0,0 1,0-1,0 0,0 0,0 0,0 0,0 0,-1 0,1 0,0 0,0 1,0-1,0 0,0 0,0 0,0 0,0 0,0 0,0 0,0 0,0 0,0 0,0 0,0 1,-1-1,1 0,0 0,0 0,0 0,0 0,0 0,0 0,0 0,0 0,-1 0,1 0,0 0,0 0,0 0,0 0,0 0,0 0,-12-7,-16-15,21 16,0 0,0 0,-1 1,0 0,-16-8,25 18,6 9,0-1,-16-21,-22-38,20 31,10 14,4 7,3 6,-4-5,1-1,0 0,0 1,1-2,8 12,-17-45,-2 6,1-1,2 0,0 0,1-1,1-30,31 129,1 0,28 77,-112-287,32 86,22 49,0 0,0 0,0 0,-1 0,1 0,0 0,0 0,0 0,0 0,0 1,0-1,0 0,0 0,0 0,0 0,0 0,0 0,0 0,0 0,0 0,-1 0,1 0,0 0,0 0,0 0,0 0,0 0,0 0,0 0,0 0,0 0,0 0,0 0,0 0,-1 0,1 0,0 0,0 0,0 0,0 0,0 0,0 0,0-1,0 1,0 0,0 0,0 0,0 0,0 0,0 0,0 0,0 0,0 0,0 0,0 0,0 0,-2 12,1 17,2 159,-1-188,0 0,0 0,0 1,1-1,-1 0,0 0,0 0,0 0,0 1,0-1,0 0,0 0,0 0,0 1,0-1,0 0,0 0,0 0,0 0,0 1,-1-1,1 0,0 0,0 0,0 0,0 1,0-1,0 0,0 0,0 0,-1 0,1 0,0 1,0-1,0 0,0 0,-1 0,1 0,0 0,0 0,0 0,0 0,-1 0,1 0,0 0,0 0,0 0,0 0,-1 0,1 0,0 0,0 0,0 0,-1 0,-9-11,-8-19,11 18,2-1,-1 1,2-1,0-1,0 1,1 0,1-1,0 0,1 1,1-21,0 34,0 0,0 0,-1 0,1 0,0-1,0 1,0 0,0 0,0 0,0 0,0 0,0-1,0 1,0 0,0 0,0 0,0 0,0 0,0-1,0 1,0 0,0 0,0 0,0 0,0-1,0 1,0 0,1 0,-1 0,0 0,0 0,0 0,0-1,0 1,0 0,0 0,0 0,1 0,-1 0,0 0,0 0,0 0,0 0,0 0,1-1,-1 1,0 0,0 0,0 0,0 0,0 0,1 0,-1 0,0 0,0 0,0 0,6 9,0 1,-5-11,-1 1,0 0,0 0,1 0,-1 0,0 0,0-1,0 1,1 0,-1 0,0 0,0-1,0 1,1 0,-1 0,0-1,0 1,0 0,0 0,0-1,0 1,0 0,0 0,1-1,-1 1,0 0,0-1,0 1,0 0,0 0,0-1,-1 1,1 0,0-1,0 1,0 0,0 0,0-1,0 1,-1-66,1-19,0 85,-1 0,1-1,0 1,0 0,0-1,0 1,0 0,0-1,0 1,0 0,1-1,-1 1,0 0,0-1,0 1,0 0,0 0,0-1,1 1,-1 0,0-1,0 1,0 0,1 0,-1-1,0 1,0 0,1 0,-1 0,0-1,1 1,-1 0,0 0,1 0,-1 0,0 0,1 0,-1-1,0 1,1 0,-1 0,0 0,1 0,-1 0,0 0,1 1,-1-1,0 0,1 0,-1 0,0 0,1 0,-1 0,0 0,0 1,1-1,-1 0,0 0,1 1,-1-1,0 0,0 0,0 1,1-1,-1 0,0 0,0 1,0-1,1 1,24 30,-9-12,-34-57,-26-55,53 110,3 7,16 45,-31-76,0-1,-1 1,-8-12,-2-3,-12-22,15 26,9 14,3 6,14 28,-6-12,16 25,-28-52,1 0,0 0,1 0,0 0,0 0,2-17,-2 25,1 1,0 0,0-1,0 1,0-1,1 1,-1-1,0 1,0 0,0-1,0 1,0 0,0-1,1 1,-1-1,0 1,0 0,1-1,-1 1,0 0,0 0,1-1,-1 1,0 0,1-1,-1 1,0 0,1 0,-1 0,1 0,-1-1,0 1,1 0,-1 0,1 0,-1 0,0 0,1 0,-1 0,1 0,-1 0,1 0,-1 0,0 0,1 0,-1 1,0-1,1 0,-1 0,1 0,-1 0,0 1,1-1,-1 0,0 0,1 1,-1-1,0 1,27 18,-22-16,21 17,-2 1,42 44,-78-75,9 8,1 0,-1 0,1 0,0 0,0 0,-1 0,2-1,-1 1,0-1,-1-2,3 5,0 0,0-1,0 1,0 0,0-1,0 1,0 0,0-1,0 1,0 0,1 0,-1-1,0 1,0 0,0 0,0-1,1 1,-1 0,0 0,0-1,0 1,1 0,-1 0,0 0,0 0,1-1,-1 1,0 0,0 0,1 0,-1 0,0 0,1 0,-1 0,0 0,1 0,-1 0,0 0,0 0,1 0,0 0,16-1,-16 1,227 23,-52-3,-162-18,-15-1,-26 0,7-1,-59 1,-114-13,239 20,41 8,-3-9,-80-10,-4 3,0-1,0 1,0 0,0 0,1-1,-1 1,0 0,0 0,0-1,0 1,0 0,1 0,-1-1,0 1,0 0,0 0,1 0,-1 0,0-1,0 1,0 0,1 0,-1 0,0 0,0 0,1 0,-1 0,0 0,1 0,-1-1,0 1,0 0,1 0,-1 0,0 1,1-1,18 2,0 2,0 0,-1 1,1 1,28 13,-17-7,-15-6,143 60,-176-74,18 8,0 1,0-1,0 0,1 0,-1 0,0 0,0 0,0 0,0 0,0 0,0 0,0 0,0 0,0 0,0 0,0 0,0 0,0 0,0 1,0-1,0 0,0 0,0 0,0 0,0 0,0 0,0 0,0 0,0 0,0 0,0 0,0 0,0 0,0 0,0 0,-1 1,1-1,0 0,0 0,0 0,0 0,0 0,0 0,0 0,0 0,0 0,0 0,0 0,0 0,0 0,0 0,0 0,0 0,0 0,-1 0,1 0,0 0,0 0,0 0,0 0,0 0,0 0,0 0,0 0,12 12,58 43,65 59,-134-113,-1-1,1 1,0 0,0 0,-1 0,1 0,-1 0,1 0,-1 0,1 0,-1 0,0 1,0-1,1 0,-1 0,0 0,0 0,0 0,0 1,0-1,0 0,-1 0,1 0,-1 2,1 20,3-12,1 0,0 0,1 0,0 0,9 12,13 29,-27-51,0-1,1 0,-1 1,0-1,0 1,0-1,0 0,0 1,0-1,0 0,0 1,0-1,-1 1,1-1,0 0,0 1,0-1,0 0,0 1,-1-1,1 0,0 1,0-1,-1 0,1 0,0 1,0-1,-1 0,1 0,0 1,-1-1,1 0,0 0,-1 0,1 0,0 1,-1-1,1 0,0 0,-1 0,1 0,-1 0,1 0,0 0,-1 0,0 0,-23 0,18 0,-103-6,135 25,52 24,43 28,-102-53,-17-15,0-1,0 1,0-1,0 1,1-1,-1 0,6 3,7 2,1-1,0 0,0-2,0 1,18 1,16 4,-50-10,0 0,0 0,0 0,0 0,0 0,1 0,-1 0,0 0,0 0,0 0,0 0,0 0,1 0,-1 1,0-1,0 0,0 0,0 0,0 0,0 0,1 0,-1 0,0 0,0 0,0 1,0-1,0 0,0 0,0 0,0 0,0 0,0 0,0 1,1-1,-1 0,0 0,0 0,0 0,0 0,0 1,0-1,0 0,0 0,0 0,0 0,0 0,0 1,-1-1,-6 6,-14 4,12-7,0 0,-1-1,0 0,0-1,0 1,1-2,-16 0,104-5,196 5,-561 0,527 17,-233-14,-17 1,-23 3,27-6,-44 8,9-2,-55 16,95-23,0 0,0 0,0 0,0 0,0 0,0 0,0 0,0 0,0 0,0 0,0 1,0-1,0 0,0 0,0 0,0 0,0 0,0 0,0 0,0 0,0 0,0 0,0 0,0 0,0 0,0 0,0 0,0 0,0 0,0 1,0-1,0 0,0 0,0 0,0 0,0 0,0 0,0 0,0 0,0 0,0 0,0 0,0 0,0 0,0 0,0 0,0 0,0 0,0 0,0 0,0 0,0 0,0 0,0 0,0 0,-1 1,1-1,0 0,0 0,0 0,0 0,0 0,0 0,0 0,8 2,11 1,111-2,-250-6,87 6,20 0,0-1,0 0,-21-3,66-5,364-14,-442 22,37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5:23.971"/>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962 1003,'854'0,"-841"0,-17 1,-20 0,-96-20,74 21,18 0,-2-2,0 2,0 1,0 2,-53 14,82-18,0-1,0 1,1-1,-1 1,0 0,0-1,0 1,1 0,-1 0,0 0,1-1,-1 1,1 0,-1 0,1 0,-1 0,1 0,0 0,-1 0,1 0,0 0,0 0,0 0,-1 0,1 0,0 0,1 0,-1 2,6 33,-4-28,6 27,2 0,22 53,-34-92,-1-1,0 1,0 0,-1 0,1 1,-1-1,1 1,-1 0,-1 0,1 0,0 0,-7-3,2 2,0 0,0 0,-1 1,1 0,-16-2,-48-4,73 9,0 0,0 0,0 0,0 0,0 0,-1 0,1 0,0 0,0 0,0 0,0 0,0 0,0 0,-1 0,1 0,0 0,0 0,0 0,0 0,0 0,0 0,-1 0,1 0,0 0,0 0,0 0,0 0,0 0,0 0,0 1,0-1,-1 0,1 0,0 0,0 0,0 0,0 0,0 0,0 1,0-1,0 0,0 0,0 0,0 0,0 0,0 0,0 1,0-1,0 0,0 0,0 0,5 10,12 6,-15-16,0 0,-1 0,1 1,0-1,0-1,-1 1,1 0,0 0,0-1,-1 1,1-1,0 1,-1-1,1 0,0 1,2-3,29-22,-14 11,19-9,0 2,52-20,87-23,-163 59,128-39,185-32,-391 85,-124-1,186-9,6-1,13-4,24-5,338-67,-375 77,-5 0,-12-1,-35-1,20 1,-67-7,1-5,-125-34,218 48,0 0,0-1,0 1,0-1,0 1,0-1,0 1,0-1,0 0,0 1,0-1,1 0,-1 0,0 1,1-1,-1 0,0 0,1 0,-1 0,1 0,-1 0,1 0,-1 0,1 0,0 0,0 0,0-1,-1 1,1 0,0-1,0 0,0 0,0 1,0-1,0 1,-1-1,1 1,-1-1,1 1,-1-1,0 1,0-1,1 1,-1 0,0-1,0 1,0 0,0 0,-1 0,0-2,-7-2,0 1,0-1,-1 1,1 1,-12-3,-17-7,54 10,11 1,94-2,-212 5,40 0,-1-1,1-3,-84-15,122 13,24 5,24 2,-86-11,-184-38,232 45,4 1,12 0,19 1,22 9,-84-6,-359-3,537 0,-177 0,-7 1,-1-2,1-2,-48-8,26-1,-115-8,-61 14,15 1,149-5,-44 10,466-11,-32 0,-183 9,0-7,147-27,57-35,-415 72,-275 6,299-7,662-9,-138 0,-498 18,-22 4,-76 12,-1-5,-248 8,352-28,30-1,33 0,87 0,329 5,-443-4,-13-1,1 1,-1 0,1 0,0 0,-1 1,1 0,-1 0,1 0,8 3,-30 1,-286 7,549 25,-215-31,-12-4,-1 2,0 0,21 8,-39-12,0 0,0 0,0 0,0 0,0 0,0 0,-1 0,1 0,0 0,0 0,0 0,0 0,0 0,0 1,0-1,0 0,0 0,0 0,0 0,0 0,0 0,0 0,0 0,0 0,0 0,0 0,0 0,0 0,0 0,0 0,0 0,0 0,0 0,0 0,0 0,0 0,0 0,0 1,0-1,0 0,0 0,0 0,0 0,0 0,0 0,0 0,0 0,0 0,0 0,0 0,0 0,0 0,0 0,0 0,-9 1,-13 0,-20-3,-103 1,184 14,3-2,-6-2,-1 1,1 1,57 29,-93-40,1 0,-1 1,0-1,1 0,-1 0,0 0,1 0,-1 0,0 0,0 0,1 1,-1-1,0 0,0 0,1 0,-1 1,0-1,0 0,1 0,-1 1,0-1,0 0,0 1,0-1,0 0,1 0,-1 1,0-1,0 0,0 1,0-1,0 0,0 1,0-1,0 0,0 1,-12 3,-26-4,35 0,-54-3,-98-19,387 71,-329-61,82 9,0 0,0 0,-21-7,43 7,8 3,56 2,-14-1,63 11,-158-14,42 3,22 8,-20-9,-15-7,-60-34,41 26,0-2,1-1,1-1,-26-24,51 42,0-1,-1 1,1 0,0-1,0 1,0-1,0 0,0 1,0-1,1 0,-2-2,2 3,0 0,0 1,0-1,0 0,0 0,0 0,0 1,0-1,0 0,1 0,-1 0,0 1,1-1,-1 0,0 0,1 1,-1-1,2-1,1-1,1 0,-1 0,1 1,0-1,0 1,0 0,7-2,44-17,0 3,93-17,-72 18,-84 18,1-1,-1 0,-13-1,-6 0,-92 0,-102 3,251 8,12 0,-2 3,1 1,-2 2,50 27,-87-42,-1-1,1 1,-1 0,1 0,-1 0,0 0,0 0,1 0,-1 0,0 1,0-1,0 0,0 1,-1-1,1 1,0-1,0 3,-1-3,0 0,0 0,-1 0,1 0,-1 0,1 0,-1 0,1-1,-1 1,1 0,-1 0,0 0,1 0,-1-1,0 1,0 0,0-1,1 1,-1-1,0 1,0-1,0 1,0-1,0 1,0-1,0 0,-2 1,-26 7,0-1,0-2,-53 4,-19 3,100-11,0-1,0 0,0 0,0 0,0 0,0 0,0 1,0-1,0 1,0-1,1 0,-1 1,0 0,0-1,0 1,0-1,0 2,1-1,0-1,0 1,0-1,0 0,0 1,0-1,0 1,0-1,0 0,1 1,-1-1,0 0,0 1,0-1,1 1,-1-1,0 0,1 0,-1 1,0-1,1 0,-1 1,0-1,1 0,-1 0,0 0,1 1,37 15,-33-15,71 31,-75-32,-1 0,0 0,1 0,-1 0,1 1,-1-1,0 0,1 0,-1 0,0 1,1-1,-1 0,0 1,1-1,-1 0,0 1,0-1,1 0,-1 1,0-1,0 0,0 1,1-1,-1 1,-8 4,-18-2,25-3,-58 4,-112-9,188 9,0 0,-1 2,0 0,27 13,-36-15,-3-3,-4-3,-8-9,-15-13,-53-38,-18-15,93 77,1-1,-1 1,1-1,0 1,-1 0,1-1,-1 1,1-1,0 1,-1-1,1 1,0-1,0 1,-1-1,1 0,0 1,0-1,0 1,0-1,0 0,0 1,0-1,0 1,0-1,0 0,0 1,0-1,0 1,0-1,1 0,0-1,0 1,0 0,0-1,0 1,1 0,-1 0,0 0,1 0,-1 0,1 1,2-2,8-3,1 1,18-4,-20 5,342-73,-188 44,-9 2,114-26,-404 81,62-13,-90 16,-1-8,-279-1,516-20,113-18,105-32,-271 45,-20 5,-5 1,-37 3,23-2,-717 36,719-37,16 0,0 0,0 0,0 0,0 0,0 0,0 0,0 0,1 0,-1 0,0 0,0 0,0 0,0 0,0 0,0 0,0 0,0-1,0 1,0 0,0 0,0 0,0 0,0 0,0 0,0 0,0 0,0 0,0 0,0 0,0 0,0 0,0 0,0 0,0 0,0 0,0 0,0-1,0 1,0 0,0 0,0 0,0 0,0 0,0 0,0 0,0 0,0 0,28-6,-20 5,68-13,294-43,-367 57,415-18,-443 19,1 1,-1 2,-26 7,4-1,-82 11,318-59,243-35,-425 73,-8 1,-21 4,-35 7,-60 5,-150 3,411-44,250-16,-13 1,-357 36,-21 3,-4 1,-35 7,31-7,-539 82,533-82,2-1,12 0,37-2,695-3,-735 5,0 0,0 0,0 0,-1 0,1 0,0 0,0 0,0 0,0 0,0 1,0-1,0 0,0 0,0 0,0 0,0 0,0 0,0 0,0 0,0 0,0 0,1 0,-1 1,-22 4,-41 7,48-10,-90 19,-113 18,265-61,70-12,214-34,-274 58,36-6,-209 32,64-11,-36 5,-95-2,182-7,0-1,0 0,0 0,0 0,0 0,0 0,0 0,1 0,-1-1,0 1,0 0,0 0,0-1,0 1,1-1,-3 0,11-6,26-4,52-11,144-16,-223 37,-18 2,-48-1,59 0,0 0,0 0,-1 0,1 0,0 0,0 0,0 0,0 0,0 0,0 0,0 0,0 0,0 0,-1 0,1 0,0 0,0 0,0 0,0 0,0 0,0 0,0 0,0 0,0 0,0 0,0 0,-1 0,1 0,0-1,0 1,0 0,0 0,0 0,0 0,0 0,0 0,0 0,0 0,0 0,0 0,0 0,0-1,0 1,0 0,0 0,0 0,0 0,0 0,0 0,0 0,0 0,0 0,0 0,0-1,0 1,0 0,0 0,0 0,0 0,0 0,0 0,0 0,0 0,0 0,0 0,9-6,12-1,109-21,-252 36,140-11,-7 1,1 1,0 0,0 0,23 2,-34 0,-1-1,1 0,0 1,-1-1,1 1,-1-1,1 1,-1-1,1 1,-1-1,0 1,1-1,-1 1,0 0,1-1,-1 1,0 0,0-1,1 1,-1 0,0-1,0 1,0 0,0 0,0-1,0 1,0 0,-2 28,1-17,7 28,-3-26</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5:29.990"/>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2485 589,'1'1,"-1"0,0 0,1 0,-1-1,1 1,-1 0,1 0,-1-1,1 1,0 0,-1-1,1 1,0 0,-1-1,1 1,0-1,0 1,0-1,-1 0,1 1,0-1,0 0,0 0,0 1,0-1,1 0,28 5,-28-5,108 2,-83-3,-1 0,1 3,-1 0,38 8,-118-13,23-3,1-1,0-2,0-1,1-1,0-1,-26-17,54 29,1 0,-1 0,0 0,1 0,-1-1,1 1,-1 0,1-1,-1 1,1 0,0-1,-1 1,1 0,-1-1,1 1,0-1,-1 1,1-1,0 1,-1-1,1 1,0-1,0 1,0-1,-1 0,1 1,0-1,0 0,1 0,-1 1,1-1,0 1,0-1,-1 1,1-1,0 1,0 0,0-1,-1 1,1 0,0 0,0-1,0 1,0 0,1 0,47 0,-43 0,12-2,-28-4,-30-6,-175-27,128 26,-99-28,172 36,19 3,26 6,22 4,155 31,-285-35,-28-8,-167-27,270 30,7 0,19 1,34 0,-8 0,47 3,-532-71,323 49,94 14,26 3,28 3,203 2,-462-11,172 5,-341-37,490 45,137 9,-147-11,-308-1,138-5,-116-19,322 21,-106 1,29 1,-42-1,-6-1,-25-3,-112-10,40 5,-114-24,194 27,24 6,31 5,190 33,-619-91,351 49,6 0,-66-16,206 35,-45-8,-35-5,-19-2,-7 0,-320-58,317 56,14 2,19 4,-65 0,-20-4,1-3,-77-12,171 12,-18 3,-49-1,8 1,0-1,0 0,0-1,1-2,-1 0,-22-8,41 12,1 0,0 0,0 0,0 0,0 0,0 0,0 0,-1 0,1 0,0 0,0 0,0 0,0 0,0 0,0 0,-1 0,1 0,0 0,0 0,0 0,0 0,0 0,0 0,-1 0,1 0,0 0,0 0,0-1,0 1,0 0,0 0,0 0,0 0,0 0,0 0,0 0,0-1,-1 1,1 0,0 0,0 0,0 0,0 0,0 0,0-1,0 1,0 0,0 0,0 0,0 0,0 0,1-1,-1 1,0 0,0 0,0 0,0 0,0 0,0 0,11-3,17 2,3 3,-21-1,0-1,1 0,-1 0,19-3,-28 0,-7-1,-6-2,-3-1,-39-17,49 21,1 1,-1-1,1 0,0 0,0-1,0 1,1-1,-6-6,9 9,-1 1,1 0,0 0,0 0,0-1,0 1,0 0,0 0,0 0,0-1,0 1,0 0,0 0,0 0,0-1,0 1,0 0,0 0,0 0,0-1,0 1,0 0,0 0,0 0,0-1,0 1,1 0,-1 0,0 0,0-1,0 1,0 0,0 0,1 0,-1 0,0 0,0 0,0-1,0 1,1 0,-1 0,0 0,0 0,0 0,1 0,-1 0,0 0,0 0,0 0,1 0,13-2,-12 2,34 0,1 1,-1 2,39 8,-68-9,-7-2,0 0,0 0,0 0,0 0,0 0,0 0,0 0,0 0,0 0,0 0,0 1,0-1,0 0,0 0,0 0,0 0,0 0,0 0,0 0,0 0,0 0,0 0,0 0,0 0,0 0,0 0,0 0,0 0,0 0,0 0,0 1,0-1,0 0,0 0,0 0,0 0,0 0,0 0,0 0,0 0,0 0,0 0,0 0,0 0,0 0,1 0,-1 0,0 0,0 0,-3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5:43.489"/>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0 1,'10'1,"-1"1,0 0,1 0,-1 1,0 0,15 9,8 1,0-1,13 5,1-1,1-3,86 14,-79-22,23 2,83 19,187 47,-289-65,1-3,112-5,44 4,-150 1,123 17,-98-7,-70-9,1 1,-1 0,29 16,11 5,-20-11,67 41,-68-38,2-2,80 27,-69-28,58 28,-96-38,0 2,-1 0,0 0,0 1,-1 1,-1 0,1 1,-2 0,15 21,-4-8,1-1,1 0,34 26,-22-19,-31-28,0 1,-1-1,1 1,-1 0,0 0,0 0,-1 0,1 0,-1 1,0-1,0 1,-1-1,1 1,-1 0,0 0,0-1,-1 1,1 0,-1 6,-1-2,0 1,-1-1,0 0,-1 0,0 0,0-1,-1 1,0-1,-7 10,-108 223,87-175,19-42,1 1,2 1,-10 31,13-29,1 0,-3 46,8-70,0 0,0 0,0 0,-1 0,1 0,-1 0,0-1,0 1,0-1,0 1,-1-1,1 0,-1 0,0 0,0 0,0-1,0 1,-1-1,1 1,-7 2,-3 2,-1 0,-1-1,1 0,-18 3,-20 3,-69 5,72-11,-89 21,123-22,-116 28,55-16,-43 6,-108-4,6 12,183-25,17-3,5-1,1 1,-20 5,30-6,0 0,1 0,-1 0,1 0,0 1,-1-1,1 1,0 0,1 1,-1-1,-4 6,-7 12,1 0,-16 35,-15 22,38-69,1-1,-1 1,-1-1,0 0,0-1,-13 9,-88 51,106-65,1 1,0-1,-1 0,1 1,0 0,0 0,1-1,-1 1,0 0,1 0,0 1,0-1,-1 5,0-4,0 1,1 0,-2-1,1 1,-4 5,0-2,1-2,-1 1,0-1,-1 0,1 0,-1 0,-1-1,-11 7,13-10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5:51.383"/>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687 32,'-1'-1,"0"0,-1 0,1 0,-1 1,1-1,-1 1,1-1,-1 1,1-1,-1 1,0 0,1 0,-1 0,1 0,-4 0,-28 4,21-2,-148 25,63-9,77-13,1 0,-25 10,-24 7,34-15,-118 33,150-40,1 1,0 0,-1 0,1-1,0 1,0 0,0 0,0 0,0 0,0 0,0 1,0-1,0 0,1 0,-1 1,0-1,1 0,-1 1,1-1,-1 0,1 1,0-1,0 1,0-1,0 2,1 45,1-25,-3 73,0-14,3 0,14 86,11 56,-9-82,-9-86,1 67,-11-16,2 54,-1-161,-1 0,1 0,0 0,0 1,0-1,0 0,0 0,0 0,0 0,0 0,0 0,0 0,0 0,0 1,0-1,0 0,0 0,0 0,0 0,0 0,0 0,0 0,0 1,0-1,0 0,0 0,0 0,0 0,0 0,0 0,0 0,0 0,0 1,0-1,0 0,1 0,-1 0,0 0,0 0,0 0,0 0,0 0,0 0,0 0,0 0,0 0,1 0,-1 0,0 0,0 1,0-1,0 0,0 0,0 0,0 0,1 0,-1 0,0 0,0 0,0-1,0 1,0 0,5-9,2-15,-3 7,0 0,1 1,14-31,-14 37,1 1,0 0,0 0,1 1,0 0,0 0,14-11,5-1,1 2,1 0,51-23,97-30,-108 45,57-20,228-52,-333 94,467-90,-612 114,-145-9,218-13,0-1,0-3,-61-16,100 19,-1-1,1-1,0 0,-16-9,27 12,-1 1,1-1,0 1,0-1,0 0,0 0,0 0,0 0,1 0,-1 0,1 0,-1 0,-1-4,3 5,0-1,-1 1,1-1,0 0,0 1,0-1,0 1,1-1,-1 1,0-1,1 1,-1-1,1 1,-1-1,1 1,-1-1,1 1,0-1,0 1,0 0,0 0,0 0,0-1,2 0,3-3,-1 0,1 0,0 1,1 0,-1 0,1 1,12-5,55-13,-52 15,578-114,-489 100,-104 19,366-61,1 26,-367 36,0-1,0 1,0 0,0 0,7 2,-13-2,-1 0,1 0,0 0,-1 1,1-1,0 0,-1 0,1 0,0 1,-1-1,1 0,0 1,-1-1,1 1,-1-1,1 1,-1-1,1 1,-1-1,0 1,1-1,-1 1,1-1,-1 1,0 0,0-1,1 1,-1 0,0-1,0 1,0 0,0-1,1 1,-1 0,0-1,0 1,-1 0,1 0,0-1,0 1,0 0,0-1,-1 1,1 0,0-1,0 1,-1 0,-3 6,-1 0,1 0,-1 0,0-1,-1 0,1 0,-1-1,0 1,-1-1,1 0,-1-1,-8 4,-3 2,-2-1,1-1,-31 9,12-7,1-3,-1-1,-1-1,1-2,0-2,-1-2,1-1,-1-2,1-1,1-3,-53-16,68 16,1-1,-32-17,46 22,0-1,-1 0,2 0,-1 0,1-1,0 0,0-1,0 1,1-1,-5-7,9 12,0 0,0 0,0 0,0 0,1 0,-1-1,1 1,-1 0,1 0,0 0,0 0,0-1,0 1,0 0,0 0,1 0,-1 0,1-1,-1 1,2-2,0 1,0-1,0 1,0 0,1 0,-1 0,1 0,0 0,0 1,0-1,5-2,5-3,0 1,1 1,-1 0,27-7,-17 7,0 0,0 2,0 1,1 1,-1 1,1 0,-1 2,1 1,-1 1,1 1,-1 1,0 1,-1 1,0 1,0 1,0 1,-1 0,24 18,-39-24,0 0,-1 1,0 0,1 0,-2 0,9 11,-12-15,-1 0,1 1,-1-1,1 0,-1 0,1 0,-1 0,0 1,1-1,-1 0,0 0,0 1,0-1,0 0,0 0,0 1,-1-1,1 2,-1-2,0 1,0-1,0 0,0 1,0-1,0 0,0 0,-1 0,1 0,0 0,-1 0,1 0,0-1,-1 1,1 0,-1-1,1 1,-3 0,-11 2,0 0,0 0,0-2,0 0,0 0,-30-4,-89-21,83 12,-90-33,121 36,0 0,0-1,1-1,0 0,1-2,0 0,-16-17,27 22,0-1,0 0,1 0,0 0,0-1,1 0,1 0,-1 0,2 0,0-1,0 0,-3-21,5 26,1-1,-1 0,1 1,0-1,1 0,0 1,0-1,0 1,1-1,0 1,0 0,0 0,1-1,0 2,0-1,1 0,-1 1,1-1,1 1,-1 0,1 0,7-6,0 4,1 0,-1 0,1 1,0 1,0 0,1 1,0 1,-1 0,27-3,-3 4,-1 1,59 7,-67-3,0 2,0 1,-1 1,47 18,-54-16,-1 0,0 1,-1 2,0-1,0 2,28 27,-41-35,0 0,-1 0,0 0,0 0,0 1,5 11,-9-16,1 1,0-1,-1 1,1 0,-1-1,0 1,1-1,-1 1,0 0,0-1,0 1,0 0,-1-1,1 1,0-1,-1 1,1 0,-1-1,1 1,-1-1,0 1,1-1,-1 1,0-1,0 0,0 0,0 1,-1-1,1 0,0 0,0 0,-1 0,-1 1,-5 3,-1-1,0 1,0-2,-1 1,1-1,-15 2,-63 7,69-10,-97 8,0-5,-175-14,276 8,0 0,0 0,0-1,0 0,0-2,0 1,-16-8,29 10,-1 1,1-1,0 1,0-1,0 1,-1-1,1 0,0 0,0 0,0 0,0 1,0-1,1 0,-1-1,0 1,0 0,1 0,-1 0,0 0,1-1,-1 1,1-1,0 0,0 1,0 0,0 0,1-1,-1 1,1 0,-1 0,1 0,-1-1,1 1,-1 0,1 0,0 0,0 0,0 0,0 0,-1 1,3-2,3-3,0 1,0 0,1 0,-1 1,1 0,10-3,14-3,1 2,0 2,0 0,1 3,45 1,-32 3,1 3,-2 1,57 16,-55-8,-1 2,0 2,-1 2,-1 2,-1 1,-1 3,-1 1,-1 3,36 34,-61-50,0 2,-1-1,-1 2,23 34,-33-45,1 0,-1 1,-1-1,1 0,-1 1,0-1,0 1,-1 0,0 0,0 0,-1-1,0 1,0 0,0 0,-1 0,0 0,0-1,-1 1,-3 8,1-6,-1 1,-1-1,0 0,0-1,0 1,-1-1,-1 0,1-1,-1 0,-11 8,-9 4,0-2,-32 15,-24 7,-2-4,-2-3,-126 27,-279 22,455-77,-23 4,-1-3,-108-5,169 0,-1 0,1-1,-1 1,1 0,-1 0,1-1,-1 1,1 0,0-1,-1 1,1-1,0 0,-1 0,0-1,2 2,-1 0,1-1,0 1,0 0,0-1,0 1,0 0,0-1,0 1,0 0,0-1,0 1,0-1,0 1,0 0,1-1,-1 1,0 0,0-1,0 1,0 0,1-1,-1 1,0 0,0 0,1-1,-1 1,0 0,0 0,1-1,-1 1,0 0,1 0,4-4,0 1,0 0,0 0,1 1,7-3,13-2,1 0,1 2,-1 1,1 1,-1 2,44 2,7 6,80 18,56 23,-169-35,0 2,69 34,-108-46,0 0,0 1,-1-1,0 1,1 0,-1 1,4 4,-8-8,0 0,0 1,0-1,0 0,-1 1,1-1,0 1,-1-1,1 1,-1-1,0 1,1-1,-1 1,0-1,0 1,0 0,0-1,0 1,0-1,-1 1,1-1,0 1,-1-1,1 1,-1-1,0 1,1-1,-1 1,0-1,0 0,0 0,0 1,-1 0,-4 5,-1-1,1 0,-1-1,-1 1,1-1,-1 0,1-1,-2 0,-9 4,-84 23,85-26,-132 34,-3-7,-1-6,-213 8,355-34,-27-2,39 2,-1 0,0 0,0 0,0 0,0 0,0 0,0 0,0 0,0 0,0 0,1 0,-1 0,0 0,0 0,0 0,0 0,0 0,0 0,0 0,0 0,0 0,0 0,0 0,1 0,-1 0,0 0,0-1,0 1,0 0,0 0,0 0,0 0,0 0,0 0,0 0,0 0,0 0,0 0,0-1,0 1,0 0,0 0,0 0,0 0,0 0,0 0,0 0,0 0,0 0,0-1,0 1,0 0,0 0,0 0,0 0,0 0,-1 0,1 0,0 0,0 0,0 0,0 0,0-1,10-2,44-6,-1 3,1 2,72 4,-53 1,51-2,327 5,-438-4,-9 0,0 0,0 0,1 0,-1 0,0 1,0 0,0 0,0 0,0 0,4 3,-8-4,0 0,1 0,-1 0,0 0,0 1,0-1,0 0,0 0,1 0,-1 1,0-1,0 0,0 0,0 0,0 0,0 1,0-1,0 0,0 0,0 1,0-1,0 0,0 0,0 0,0 1,0-1,0 0,0 0,0 0,0 1,0-1,0 0,-1 0,1 0,0 0,0 1,0-1,0 0,0 0,0 0,-1 0,1 0,0 1,0-1,0 0,-1 0,1 0,0 0,0 0,-6 4,0-1,0 0,0-1,-1 0,1 0,-13 3,5-2,-117 26,-229 21,-138-28,450-21,-1 1,-98-10,135 5,21 0,20 1,21 2,0 3,0 2,0 2,-1 2,56 19,-75-15,-30-12,1-1,-1 0,1 0,-1 1,0-1,1 1,-1-1,1 0,-1 1,0-1,0 1,1-1,-1 1,0-1,0 1,1-1,-1 1,0-1,0 1,0 0,0 0,0-1,0 1,-1 0,1-1,0 1,-1-1,1 1,-1-1,1 1,0 0,-1-1,1 0,-1 1,0-1,1 1,-1-1,1 0,-1 1,1-1,-1 0,-1 1,-7 3,0-1,-1 0,0-1,0 0,-18 2,-58-1,50-3,-78 0,0-5,0-4,-128-29,221 32,19 3,12 1,41 1,-1 2,0 2,0 3,80 19,-129-25,0 0,1 0,-1 1,1-1,-1 1,0-1,1 1,-1 0,0-1,1 1,-1 0,0 0,0 0,2 2,-3-3,0 1,0-1,1 0,-1 1,0-1,0 1,0-1,-1 1,1-1,0 0,0 1,0-1,0 1,0-1,0 0,0 1,-1-1,1 0,0 1,0-1,-1 1,1-1,0 0,-1 0,1 1,0-1,0 0,-1 0,1 1,-1-1,1 0,-5 3,0 0,-1-1,1 0,0 0,-11 3,1-2,1-1,-1 0,0-1,1-1,-1 0,0-1,0 0,1-1,-1-1,1-1,-19-6,32 10,0 0,1 0,-1-1,0 1,0 0,1-1,-1 1,0 0,1-1,-1 1,0-1,1 1,-1-1,1 1,-1-1,1 1,-1-1,1 0,-1 1,1-1,0 0,-1-1,1 2,0-1,1 0,-1 1,0-1,1 1,-1-1,0 1,1-1,-1 1,1 0,-1-1,1 1,-1 0,1-1,-1 1,1 0,-1-1,1 1,0 0,-1 0,1-1,38-7,-15 6,1 1,-1 0,43 6,-62-4</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5:57.828"/>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36 1,'1'35,"3"0,8 39,-6-39,0 0,-1 41,-5 4,-6 318,4-387,1 0,-2 0,-6 19,5-18,1 0,-4 23,5-23,0 1,-1-1,-6 16,5-18,0 0,2 0,-1 0,1 0,1 1,-1 10,2-18,0 0,0 0,0 0,0-1,1 1,-1 0,1 0,0 0,0 0,0 0,0-1,3 6,-2-7,0 1,-1-1,1 1,0-1,0 0,0 0,0 0,0 0,0 0,0 0,0-1,0 1,0-1,0 1,0-1,1 0,-1 0,3 0,240 0,-108-1,1-8,-10 1,196-13,-319 20,237-10,-86 6,209 2,-212 4,-181-2,0-2,-40-10,-5 1,-24 3,-125 7,195 2,58 3,50 13,-40-8,37 6,1-3,146 1,-148-11,118 17,-148-14,54-1,2-1,201 3,-230-5,-72 0,0 0,0 1,0-1,-1-1,1 1,0 0,0 0,0-1,0 1,0-1,-1 1,1-1,0 0,0 0,-1 0,1 0,-1 0,1 0,-1 0,2-2,-1 0,-1 1,0-1,0 0,0 1,-1-1,1 0,-1 0,1 0,-1 0,0 1,0-1,-1-4,1 0,0 0,0 0,-1 0,-1 0,1 1,-1-1,0 1,0-1,-1 1,0 0,0 0,0 0,-1 0,0 0,0 1,0 0,-1-1,0 2,0-1,0 1,-7-5,-15-10,-1 1,-1 2,-41-18,-98-28,61 33,-193-27,74 18,217 35,0 1,0-1,0-1,0 0,1 0,-1 0,1-1,1 0,-12-10,15 12,0 0,-1-1,0 1,0 0,0 0,-1 1,1 0,0 0,-1 0,0 0,1 1,-1 0,0 0,0 0,-10 1,5 0,2 0,0 0,-1 0,1 1,0 0,-13 4,21-5,0 1,0 0,0 0,0-1,0 1,0 0,1 0,-1 0,0 0,0 0,1 0,-1 0,0 1,1-1,0 0,-1 0,1 0,-1 0,1 1,0-1,0 0,0 0,0 1,0-1,0 2,4 38,-2-32,-2-5,1 0,-1 0,0 0,0 1,0-1,0 0,-2 7,1-9,1-1,-1 0,1 0,-1 0,1 0,-1 0,0 0,1 0,-1-1,0 1,0 0,0 0,0 0,0-1,0 1,0-1,0 1,0 0,0-1,0 0,0 1,0-1,-1 0,1 1,0-1,0 0,0 0,0 0,-1 0,1 0,0 0,-1-1,-36-3,1-2,-41-12,73 16,7 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6:06.329"/>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470 1367,'1'-4,"0"-1,0 1,0 0,1 0,-1 0,1-1,0 1,0 1,1-1,-1 0,1 1,0-1,0 1,0 0,6-5,-5 4,1-1,-1 1,0-1,0 0,0 0,-1-1,3-5,-2-4,0 0,-1 0,-1 0,-1 0,0-1,-1 1,-2-16,1 8,1 0,4-25,25-100,-25 129,-1 0,-1-25,1 1,2 16,1 0,0 1,3-1,0 2,14-28,-9 21,-2 0,13-50,-17 52,12-29,-11 32,11-45,15-87,-25 128,2-12,-14 49,0 0,0 0,-1 0,1-1,-1 1,-1-1,1 0,-9 10,-39 41,-137 112,39-37,112-96,-60 76,83-90,2 1,0 0,1 0,-14 40,14-30,-25 44,36-76,0 1,0-1,0 0,0 0,0 1,-1-1,1 0,0 1,0-1,0 0,-1 0,1 1,0-1,0 0,-1 0,1 0,0 0,0 1,-1-1,1 0,0 0,-1 0,1 0,0 0,-1 0,1 0,0 0,-1 0,1 0,0 0,0 0,-1 0,1 0,0 0,-1 0,1 0,0 0,-1 0,1 0,0 0,-1-1,1 1,0 0,0 0,-1 0,1 0,0-1,-1 1,-12-19,3 6,5 10,0 0,0 0,0 1,-1 0,1 0,-1 0,0 0,1 1,-1 0,0 0,0 1,0 0,0 0,1 0,-11 2,5-1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6:25.843"/>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1 698,'10'1,"0"0,0 0,0 1,0 0,-1 1,1 0,-1 0,14 8,8 6,31 22,-24-14,-10-7,90 61,-106-70,0 1,-1 0,-1 1,0 0,0 0,-1 1,9 16,-14-20,-1 0,0 0,-1 1,0-1,2 11,-3-10,1 0,0 0,0 0,7 15,0-6,-5-9,0-1,0 1,1-1,0-1,9 12,-11-16,0-1,0 0,0 1,0-1,0 0,1-1,-1 1,1-1,-1 1,1-1,0 0,0 0,-1-1,1 1,0-1,0 0,0 0,-1 0,1 0,0-1,0 1,0-1,-1 0,1 0,0-1,-1 1,1-1,-1 1,6-5,6-8,-6 5,-1 1,2 0,11-7,-17 12,1 1,-1 0,0 1,1-1,-1 1,1-1,-1 1,1 1,-1-1,1 1,8 0,-2 0,0-1,0 0,-1 0,1-1,-1 0,1-1,-1 0,11-5,95-26,-82 25,0 2,0 1,46-2,106 7,-114 2,19-1,-91 0,0 0,0 0,0 0,0 0,0 0,0 0,0 0,0 0,0 0,0 0,0 0,0 0,1 0,-1 0,0 0,0 0,0 0,0 0,0 0,0 0,0 0,0 0,0 0,0 0,0 0,1 0,-1 0,0 0,0 0,0 0,0 0,0 0,0-1,0 1,0 0,0 0,0 0,0 0,0 0,0 0,0 0,0 0,0 0,0 0,0 0,0 0,0 0,0-1,0 1,0 0,0 0,0 0,0 0,0 0,0 0,0 0,0 0,0 0,0 0,0 0,0 0,0-1,0 1,0 0,0 0,0 0,0 0,-7-5,-13-4,-356-131,-169-76,534 210,-54-28,59 30,-1 0,1-1,0 0,1 0,-1 0,1-1,-6-8,10 13,0 0,1 0,-1 1,1-1,-1 0,1-1,-1 1,1 0,0 0,-1 0,1 0,0 0,0 0,0 0,0 0,0 0,0-1,0 1,0 0,0 0,1 0,-1 0,0 0,1 0,-1 0,1 0,-1 0,1 0,-1 0,1 0,0 0,0 0,-1 0,1 1,0-1,0 0,0 1,0-1,0 0,0 1,0-1,0 1,2-1,6-3,0 0,1 1,-1 1,11-2,-9 1,190-42,1 9,234-11,-411 46,-3-1,40 3,-534-91,441 83,9 4,1-2,0 0,0-2,0 0,-27-14,47 20,0 1,-1-1,1 1,0-1,0 0,0 0,0 1,0-1,1 0,-1 0,0 0,0 0,0 0,1 0,-1 0,1 0,-1 0,0 0,1 0,-1-2,1 2,0 0,1 0,-1 0,0 0,1 0,-1 0,0 0,1 1,-1-1,1 0,-1 0,1 1,-1-1,1 0,0 1,-1-1,1 0,0 1,-1-1,2 0,5-3,0 1,0 0,0 0,0 0,8-1,49-10,1 2,100-5,134 12,-253 5,61 1,-146-8,12 1,-512-95,519 97,7 2,1-1,-1 0,-22-9,35 12,-1 0,1 0,-1 0,1 0,-1 0,1-1,-1 1,1 0,0 0,-1-1,1 1,-1 0,1 0,0-1,-1 1,1 0,0-1,-1 1,1-1,0 1,0 0,-1-1,1 1,0-1,0 1,-1-1,11-4,22 2,-32 3,2 0,60-1,87 8,-140-6,-4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6:34.236"/>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13 527,'-1'2,"-1"0,1 1,0-1,-1 0,1 0,0 1,0-1,1 0,-1 1,1-1,-1 1,1-1,-1 4,2 38,0-26,0 6,2 1,1-1,0 1,2-2,15 39,1 15,16 93,-28-121,-3 0,2 72,-9-120,0 0,0 0,0 0,0 0,0 0,0 0,1-1,-1 1,0 0,0 0,1 0,-1 0,1 0,-1 0,2 1,-2-2,0 1,1-1,-1 0,1 0,-1 1,1-1,-1 0,1 0,-1 0,1 0,-1 1,1-1,-1 0,1 0,-1 0,1 0,-1 0,1 0,-1 0,1-1,0 1,4-2,-1 0,1 0,-1 0,0-1,6-3,7-5,2 5,-1 2,1 0,0 1,0 1,0 0,36 3,-22-1,324 1,108-1,-447-3,-18 3,0 0,0 0,0 0,0 0,1 0,-1-1,0 1,0 0,0 0,0 0,0 0,0 0,0 0,1-1,-1 1,0 0,0 0,0 0,0 0,0 0,0-1,0 1,0 0,0 0,0 0,0 0,0 0,0-1,0 1,0 0,0 0,0 0,0 0,0-1,0 1,0 0,0 0,0 0,0 0,-1 0,1-1,0 1,0 0,0 0,0 0,-26-18,20 15,-137-81,-561-355,661 409,2-2,-49-49,79 69,0 0,1-1,0 1,1-2,0 0,1 0,1 0,0-1,1 0,0 0,-5-29,10 40,0-1,1 1,-1-1,1 0,0 1,1-1,-1 0,1 1,0-1,0 1,0-1,1 1,-1 0,1-1,0 1,3-4,-2 4,0 0,1 0,0 1,-1 0,1-1,1 1,-1 1,0-1,1 0,-1 1,1 0,0 0,0 1,7-2,14-3,1 1,0 2,-1 1,1 0,45 5,-33 2,0 1,0 1,47 17,-50-12,-1 2,41 22,-61-27,0 0,0 0,-2 2,1-1,-1 2,-1 0,14 15,-23-22,0-1,0 1,0-1,-1 1,0 0,0 0,0 0,2 9,-4-13,0 0,1 0,-1 0,0 1,0-1,0 0,0 0,0 0,-1 0,1 1,0-1,0 0,-1 0,1 0,-1 0,1 0,-1 0,1 0,-1 0,0 0,0 0,1 0,-1 0,0 0,0-1,0 1,0 0,0-1,0 1,0 0,0-1,0 1,0-1,0 0,0 1,0-1,0 0,-1 0,1 1,0-1,0 0,0 0,-1-1,-1 1,-18-2,0 0,0-2,1-1,-1 0,1-1,-20-9,25 9,-69-25,2-3,1-4,-83-53,145 78,-1-1,1-1,-28-28,43 39,-1-1,1-1,-1 1,1 0,1-1,-1 0,1 0,0 0,0 0,1 0,0-1,0 1,1-1,-1 0,1 1,1-1,-1-10,1 14,1 1,-1-1,1 1,0-1,-1 1,1 0,0-1,0 1,1 0,-1 0,0-1,1 1,-1 0,1 0,0 1,-1-1,3-2,0 2,0 0,0 0,0 0,0 0,0 0,0 1,0-1,0 1,6 0,7-1,1 1,0 1,33 3,-45-2,108 12,-2 5,0 6,176 60,-272-79,-9-3,0 0,0 1,0 0,-1 0,1 1,7 4,-13-3,-8-4,-10-1,-23-8,1-1,-46-17,0 0,70 22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19:56.3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1942,'52'20,"-43"-15,1-1,0 0,0 0,0-1,1-1,-1 1,1-2,20 2,160-4,17 0,-158-3,86-20,14-2,-61 15,-34 4,70-1,-68 7,-25 0,1 1,-1 2,1 1,48 10,-70-7,-17-2,-22 1,-21-2,-379 37,-311 95,700-127,146-14,-57-4,1-1,-1-3,-1-2,50-24,-89 36,1 1,-1 0,1 0,0 1,20-1,58 4,-34 1,-13-3,14 1,-1 1,63 11,-81-8,1-1,62-4,-28-1,10 2,360-13,-285 6,1 1,228-2,-240 10,-62-4,86 4,-154 0,-12-1,0 0,-1-1,1 1,0-1,0 0,-1 0,5-1,-7 1,-1 0,1 0,-1 0,1-1,-1 1,1 0,-1 0,1-1,-1 1,0 0,1-1,-1 1,1-1,-1 1,0 0,1-1,-1 1,0-1,0 1,1-1,-1 0,1 0,-1-1,0 1,0 0,0-1,0 1,0-1,0 1,-1 0,1-1,0 1,-1 0,0-2,-8-31,-7-38,-2-8,2 31,10 34,1 0,0 0,-2-17,4 10,-3-19,-2-70,8-658,-2 727,-15-78,5 44,5-3,5-102,2 106,1 62,1 0,0-1,1 1,7-21,4-21,-13 51,-1 7</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6:41.854"/>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1 1,'8'1,"0"1,1 0,-1 1,0-1,0 2,-1-1,1 1,-1 0,1 1,6 5,13 7,133 57,-136-63,58 25,-3 4,-1 3,128 96,-149-93,44 31,18-4,66 46,-156-99,38 19,-6-5,-17-7,75 50,-102-65,-1 2,-1-1,0 2,24 31,-19-21,-13-17,0 0,-1 0,0 1,7 13,-13-22,0 0,0 0,0 1,0-1,0 0,0 0,0 0,0 0,0 0,0 0,0 0,0 0,0 0,0 0,0 0,-1 1,1-1,0 0,0 0,0 0,0 0,0 0,0 0,0 0,0 0,0 0,0 0,0 0,0 0,0 0,0 0,0 0,0 0,-1 0,1 0,0 0,0 1,0-1,0 0,0 0,0 0,0 0,0 0,0 0,0 0,0 0,-1 0,1-1,0 1,0 0,0 0,0 0,0 0,0 0,0 0,0 0,0 0,0 0,0 0,0 0,0 0,0 0,-1 0,1 0,0 0,0 0,-11-5,-10-8,-58-35,-102-45,-26-15,44 7,-52-30,203 125,3 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6:52.803"/>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1 0,'8'1,"0"1,1 0,-1 0,0 0,0 1,0 1,14 7,17 7,-9-6,47 26,-47-22,41 16,145 54,-206-83,-8-2,0-1,0 1,0-1,0 1,0 0,0 0,0 0,0 0,0 0,0 1,-1-1,1 0,1 2,-5-3,0 0,0 0,0 0,0 0,0-1,0 1,1-1,-1 0,-2-1,-12-5,-40-19,50 23,1 0,0-1,0 1,0-1,0 0,1-1,-6-6,10 11,-1-1,1 1,0 0,-1-1,1 1,0-1,0 1,-1 0,1-1,0 1,0-1,0 1,0-1,-1 1,1-1,0 1,0 0,0-1,0 1,0-1,0 1,0-1,1 1,-1-1,0 1,0-1,0 1,1-1,12-6,24 5,-33 2,45-1,125 6,-115 4,-37-4,0-2,25 1,-9-3,-4-2,-1 2,1 1,-1 1,59 16,82 23,-90-22,213 59,-216-61,-62-15,1 1,-1 1,0 1,25 10,80 33,-16-9,1 2,-64-26,28 5,-52-17,0 2,25 10,90 38,31 13,-119-45,-16-7,0 0,41 29,103 63,-166-101,-1 0,1 0,-2 1,1 0,-1 1,0 0,10 14,-8-8,0 1,-2 0,1 1,5 18,46 102,-52-117,2-1,0-1,22 31,5 9,62 112,-99-169,12 27,-11-27,-1 1,0-1,0 0,0 0,0 1,0-1,0 0,0 1,0-1,0 0,0 1,0-1,0 0,0 1,0-1,0 0,0 1,0-1,0 0,-1 0,1 1,0-1,0 0,0 1,0-1,-1 0,1 0,0 1,-1-1,0 0,0 0,0 0,1 0,-1 0,0 0,0 0,0 0,1-1,-1 1,0 0,0 0,0-1,1 1,-1 0,-1-2,-30-13,-78-44,104 55,0-1,1 1,-1-1,1-1,0 1,0-1,1 0,-1 0,2 0,-1-1,-3-7,5 11,1 0,0-1,-1 1,1 0,1-1,-1 1,0 0,1-1,-1 1,1-1,0 1,1-1,-1 1,0-1,1 1,0-1,0 1,0 0,0-1,0 1,1 0,-1 0,1 0,0 0,4-5,-3 6,0 0,1 0,-1 0,0 0,1 0,0 1,-1-1,1 1,0 0,0 0,0 1,-1-1,1 1,0-1,6 2,6-1,0 2,22 4,-18-1,-1 2,0 0,-1 1,32 18,2 2,88 31,-14-6,-109-43,0 1,0 1,0 0,-2 1,24 25,-2-2,0 0,-2 2,-1 1,-2 2,-2 1,-2 1,25 54,85 149,-108-191,-17-29,2-1,1 0,21 27,41 54,29 36,11 11,-80-106,-2 2,52 95,-46-61,17 29,-36-77,17 29,-36-57,-1 0,0 1,0-1,0 1,-1 0,2 13,-19-47,-328-530,232 388,-8-26,70 130,37 49,-1 0,2-1,0 0,1-1,-15-34,25 50,-1 1,1-1,0 1,-1-1,1 0,0 1,0-1,0 0,0 1,0-1,-1 1,1-1,0 0,0 1,1-1,-1 0,0 1,0-1,0 0,0 1,1-1,-1 0,0 1,0-1,1 1,-1-1,0 1,1-1,-1 1,1-2,1 2,-1 0,0-1,1 1,-1-1,0 1,1 0,-1 0,0 0,1 0,-1 0,0 0,1 0,1 1,8 2,-2 0,19 8,11 10,0 2,-2 1,-1 3,41 36,-26-20,95 91,-19-17,-118-107,0 0,0 0,0 1,-2 0,1 1,6 14,24 34,-32-50,0 0,0 0,-1 1,-1 0,0 0,0 0,2 14,-4-13,1 0,1-1,0 1,1-1,0 0,12 20,-4-13,15 32,-20-34,0-1,1 0,20 24,-21-29,0 1,-1 0,9 17,12 19,23 37,0 0,-39-67,-2 2,13 26,-15-27,0-1,2 0,12 17,-16-22,-6-12,0 0,0 1,0-1,0 0,0 0,0 0,0 1,0-1,0 0,0 0,0 0,0 0,0 1,0-1,0 0,0 0,0 0,0 0,0 1,0-1,0 0,-1 0,1 0,0 0,0 0,0 1,0-1,0 0,-1 0,1 0,0 0,0 0,0 0,0 0,-1 0,-1 0,-1 0,1 0,-1 0,1 0,0-1,-1 1,1-1,-1 1,-1-2,-409-154,291 108,-19-11,-243-139,289 139,4-4,2-4,-100-97,181 156,-22-24,30 32,1 0,-1 0,0 0,0 0,0 0,0 0,0 0,0-1,0 1,0 0,0 0,0 0,0 0,1 0,-1 0,0 0,0 0,0 0,0 0,0 0,0 0,0 0,0 0,0 0,0 0,0-1,0 1,0 0,0 0,0 0,0 0,0 0,0 0,0 0,0 0,0 0,0 0,0-1,0 1,0 0,0 0,0 0,0 0,0 0,0 0,0 0,0 0,0 0,0 0,0 0,0-1,0 1,0 0,0 0,0 0,-1 0,1 0,0 0,0 0,0 0,0 0,0 0,0 0,0 0,0 0,0 0,0 0,0 0,-1 0,10 4,10 10,38 30,213 176,-188-147,87 100,-62-53,105 126,-163-189,27 38,-68-82,0 0,0 1,-2 0,1 0,7 29,2 6,2-1,26 52,-11-26,-25-59,-6-11,0-1,0 1,0 1,-1-1,2 6,-3-10,0 0,0 1,0-1,-1 0,1 0,0 1,0-1,0 0,0 0,-1 0,1 1,0-1,0 0,0 0,-1 0,1 0,0 1,0-1,-1 0,1 0,0 0,0 0,-1 0,1 0,0 0,-1 0,1 0,0 0,0 0,-1 0,1 0,0 0,0 0,-1 0,1 0,0 0,-1 0,1 0,0 0,0-1,0 1,-1 0,1 0,0 0,0 0,-1-1,-14-6,-28-16,0-2,-42-34,72 49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7:08.171"/>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17 1194,'1'16,"1"0,0 0,1 0,6 15,4 26,5 34,37 113,-31-103,-9-33,-10-39,-1 1,-1 1,-2-1,-1 0,-4 40,4-70,0 0,0 1,0-1,0 0,0 1,0-1,0 0,0 0,0 1,0-1,0 0,0 1,-1-1,1 0,0 0,0 1,0-1,0 0,0 0,-1 1,1-1,0 0,0 0,0 1,-1-1,1 0,0 0,0 0,-1 0,1 1,0-1,0 0,-1 0,1 0,0 0,-1 0,1 0,0 0,-1 0,1 0,0 0,-15-8,-10-20,24 27,0 0,-18-21,1-1,1-1,1-1,-23-45,36 58,1 0,0-1,0 1,2 0,-1 0,1-1,4-19,-3 11,11-58,-8 56,-1 1,2-34,-5 44,0-1,0 1,-1 0,-1 0,0 0,-1 0,0 0,0 0,-9-17,10 27,4 9,6 13,30 43,2 0,3-3,3-2,2-1,79 71,-95-100,70 43,-36-25,-7-5,-3-2,98 88,-100-77,-31-30,-2 0,0 2,31 41,95 133,-126-171,-9-12,0 1,-1 0,15 28,-23-33,0 1,-1 0,0 0,-1-1,0 1,-1 0,0 0,-1 0,-1 12,-1 18,2-16,0 26,1-46,1-1,-1 1,1 0,0 0,0 0,0-1,0 1,0 0,4 4,-4-6,0-1,1 1,-1-1,1 0,0 0,-1 0,1 0,0 0,-1 0,1 0,0 0,0-1,0 1,0-1,0 0,0 1,0-1,3 0,42-2,-27 1,-5 0,163-9,-103 6,85 4,-59 2,458-2,-719 6,-13 0,96-8,-98 4,132 3,23-2,-33 1,-66-4,927 0,-668 11,-59-10,83-3,-162 2,-1 0,1 0,-1 0,0 0,1-1,-1 1,1-1,-1 1,1-1,-1 0,0 1,1-1,-1 0,0 0,0 0,0 0,0 0,0 0,0 0,0-1,0 1,0 0,1-2,-1 0,0 0,0 0,0-1,-1 1,1 0,-1-1,0 1,0 0,0-1,0-3,-2-6,-1 1,0-1,0 1,-9-19,2 8,1 1,1-1,0-1,-7-47,12 53,-1 0,-1 0,-1 0,-1 0,-10-20,5 13,-11-37,-10-30,26 69,-6-30,9 32,-1 1,-9-24,10 28,-1 0,2 0,0 0,0-21,2 23,-2-7,-1 0,-8-22,5 21,-4-33,8 40,-1 1,-1-1,0 1,-11-22,-4-10,-49-176,61 192,-25-57,2 6,29 76,0-1,0 1,0 0,-1-1,0 1,0 0,-5-6,6 9,0 0,-1 0,1 0,0 0,0 0,-1 1,1-1,-1 1,0 0,1 0,-1 0,0 0,1 0,-1 0,0 1,-5-1,6 1,1 0,-1 0,1 0,-1 0,1 0,-1-1,1 1,-1 0,1-1,-1 1,1-1,0 0,-1 1,1-1,0 0,0 0,-1 0,1 0,0 0,0 0,0 0,0 0,-1-2,1 0,0-1,0 1,0 0,1-1,-1 1,1-1,0 1,0-1,0-4,3-46,-1 7,-1 0,-7-54,3 84,-1-1,-1 1,0 0,-2 1,-15-31,-53-73,74 118,-36-50,-70-80,28 54,-19-21,22 21,41 44,-35-45,34 36,22 27,0 0,-19-32,21 31,9 14,1 0,0 1,0-1,0 0,0 0,1 0,-1-1,1 1,-2-4,13 16,3 7,-8-8,113 189,-104-170,-1 1,-2 1,0 0,-2 0,7 44,-14-63,-1 0,0-1,-1 1,0 0,-1 0,-3 17,3-21,-1-1,0 1,0-1,-1 1,0-1,0 0,0 0,0 0,-1 0,0 0,0-1,-5 5,-27 18,28-22,1 1,-1-1,1 2,-7 7,11-11,1-1,0 1,0 0,1 0,-1 1,1-1,-1 0,1 1,0-1,0 1,0-1,1 1,0-1,-1 8,2 7,1 0,1 1,0-1,7 20,27 70,-26-80,70 177,33 94,-91-230,-4 1,14 100,-30-155,-2 0,0 1,0-1,-2 0,0 0,-3 18,3-29,0 0,0 0,0 0,-1 0,0 0,0 0,0 0,0-1,0 1,-1-1,1 0,-1 1,0-1,0 0,0-1,-1 1,1 0,-1-1,1 0,-1 0,0 0,0 0,0-1,0 1,0-1,-7 1,1-1,-1-1,1 0,0 0,0-1,0-1,0 0,0 0,0 0,1-2,-1 1,1-1,0 0,0-1,0 0,0-1,1 0,0 0,0-1,1 0,0 0,0 0,-11-16,19 23,-1 0,0 0,0 0,0 0,0 0,0 0,0 0,0 0,0 0,0 0,0 1,0-1,0 0,0 0,0 0,0 0,0 0,1 0,-1 0,0 0,0 0,0 0,0 0,0 0,0 0,0 0,0 0,0 0,0 0,1 0,-1 0,0 0,0 0,0 0,0 0,0 0,0 0,0 0,0 0,0 0,0 0,0 0,0-1,1 1,-1 0,0 0,0 0,0 0,0 0,0 0,0 0,0 0,0 0,0 0,0 0,0 0,0-1,0 1,0 0,0 0,0 0,0 0,0 0,0 0,0 0,0 0,0 0,0 0,13 5,15 10,58 36,-19-13,65 51,-129-86,1-1,-1 1,0 0,0 1,4 4,-7-8,0 0,1 1,-1-1,0 0,0 1,1-1,-1 1,0-1,0 1,0-1,0 0,0 1,0-1,0 1,0-1,0 1,0-1,0 0,0 1,0-1,0 1,0-1,0 1,-1 0,0-1,1 1,-1 0,0-1,0 1,1-1,-1 1,0-1,0 1,0-1,0 0,0 0,0 1,0-1,0 0,0 0,-1 0,-17 1,0 0,0-2,0 0,0-1,-22-6,-97-29,128 34,-112-35,2-5,-213-109,310 137,18 7,5 8,0 0,1 0,-1-1,0 1,1 0,-1-1,0 1,1 0,-1 0,0 0,1-1,-1 1,1 0,-1 0,0 0,1 0,-1 0,1 0,-1 0,0 0,1 0,-1 0,1 0,-1 0,1 0,24 3,0 0,0 1,0 2,-1 1,37 15,-30-11,-27-10,218 83,-185-68,-1 2,-1 2,62 45,-93-62,28 25,-30-26,-1-1,0 0,0 0,0 1,0-1,0 1,0-1,0 1,0-1,0 1,-1 0,1-1,-1 1,1 0,-1 0,0-1,1 1,-1 3,-1-4,1 0,0 0,-1 0,1-1,-1 1,1 0,-1-1,0 1,1 0,-1-1,1 1,-1 0,0-1,0 1,1-1,-1 1,0-1,0 0,0 1,0-1,1 0,-1 0,0 1,0-1,0 0,0 0,0 0,0 0,0 0,-1-1,-28-3,20 0,-1 0,0-1,1 0,0 0,-18-14,22 15,1 0,0 0,0-1,0 1,1-1,-1 0,1-1,0 1,1-1,-1 0,-3-9,7 14,-1 0,1 0,0 0,0 0,-1 0,1 1,0-1,0 0,0 0,0 0,0 0,0 0,0 0,1 0,-1 0,0 0,0 1,1-1,-1 0,1 0,-1 0,0 1,1-1,0 0,0-1,0 1,1 0,-1 0,1 0,0 1,-1-1,1 0,0 0,0 1,-1-1,1 1,4-1,4 1,0-1,0 2,16 1,51 12,125 40,-124-32,-46-13,-3-2,-1 2,44 19,-58-17,-14-11,0 1,0-1,0 0,0 0,0 1,0-1,0 0,0 0,0 1,0-1,0 0,0 0,0 1,0-1,0 0,0 0,0 0,0 1,-1-1,1 0,0 0,0 0,0 1,0-1,0 0,-1 0,1 0,0 0,0 1,0-1,-1 0,1 0,0 0,0 0,-1 0,-3 2,1-1,-1 0,0-1,0 1,1-1,-9 1,-28-2,0-1,0-2,0-2,1-1,0-3,0-1,1-1,-60-29,92 38,-20-11,25 13,0 1,0-1,0 1,0-1,1 1,-1-1,0 0,0 0,0 1,1-1,-1 0,0 0,1 0,-1 0,1 1,-1-1,1 0,-1 0,1-2,7 1,10 7,0 0,0 1,-1 1,0 0,25 16,-12-7,162 86,-178-91,-12-11,-1 0,0 0,0 0,0 0,0 1,0-1,0 0,0 0,0 0,0 0,0 1,0-1,0 0,0 0,0 0,0 0,0 1,0-1,0 0,0 0,0 0,0 0,0 1,0-1,0 0,0 0,0 0,0 0,0 1,-1-1,1 0,0 0,0 0,0 0,0 0,0 0,0 1,-1-1,1 0,0 0,0 0,-3 1,-1 0,1 0,0-1,0 1,-1-1,1 0,-6 0,-30-2,1-2,-1-2,-62-17,-110-47,202 68,1-1,-1 0,1-1,0 0,0 0,0-1,0 0,1 0,0 0,-12-13,11 7</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7:37.12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0,'172'14,"-129"-14,-68-3,19 1,20 2,93 5,96 4,-157-2,-8-1,58 12,-16-10,-66-7,1 1,0 0,-1 1,17 5,-14-3,1-1,19 3,150 1,-175-7,0 1,0 0,0 1,0 0,21 10,-15-7,0 0,37 6,-18-5,117 25,-105-22,-33-8,0 2,26 8,-8 2,0-2,1-1,49 7,-64-14,0 0,0 1,20 8,-20-5,12 6,2-1,66 16,-51-20,-6-2,47 14,12 22,-77-32,-20-9,-1 0,0 0,0 1,0-1,-1 1,1 0,-1 0,1 0,-1 0,0 1,3 4,-4-5,-1-1,0 1,0 0,0-1,0 1,0 0,0-1,-1 1,1 0,-1 0,0 0,0 0,0 0,0-1,0 1,-1 0,0 0,1 0,-2 3,0-3,1 1,-1-1,0 1,0-1,0 0,0 1,0-1,-1 0,0 0,1-1,-1 1,0 0,-4 2,1-2,-1 1,1-1,-1 0,1-1,-1 1,-12 2,2-3,0 0,1-1,-1 0,0-1,-24-4,-82-22,9 2,-476-54,508 68,-85-7,141 15,0-1,0-1,0-2,1 0,0-2,-36-15,-65-22,72 27,-52-24,91 35,0-1,1 0,0-1,0-1,1 0,0-1,-21-24,31 33,1-1,0 0,0-1,0 1,0 0,-2-7,3 10,1 0,0-1,0 1,0-1,0 1,0-1,0 1,0-1,0 1,0-1,0 1,0-1,0 1,0-1,0 1,1 0,-1-1,0 1,0-1,0 1,1-1,-1 1,1-1,0 1,-1-1,1 1,0-1,0 1,0-1,0 1,0 0,0 0,0-1,0 1,0 0,0 0,0 0,0 0,2 0,40 4,58 12,-9 0,131 9,-236-27,0 0,-14 0,26 2,1 0,0 0,0 0,-1 0,1 0,0 1,0-1,-1 0,1 0,0 1,0-1,0 0,-1 0,1 1,0-1,0 0,0 0,0 1,0-1,0 0,0 1,0-1,0 0,-1 0,1 1,0-1,0 0,1 1,-1-1,0 0,0 1,0-1,0 0,0 0,0 1,0-1,0 0,0 1,1-1,-1 0,0 0,0 1,0-1,1 0,-1 0,0 0,0 1,1-1,12 19,-11-16,34 60,-30-55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7:46.636"/>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6,'1'0,"-1"-1,0 1,1-1,-1 1,1 0,-1-1,1 1,-1 0,1-1,-1 1,1 0,-1 0,1-1,-1 1,1 0,-1 0,1 0,0 0,-1 0,1 0,-1 0,1 0,0 0,-1 0,1 0,-1 0,1 0,0 1,19 1,-4 2,1 0,-1 0,1 2,-1 0,-1 1,20 11,-24-12,-1-1,22 7,16 9,-31-13,30 12,-34-16,0 1,0 1,0 0,16 12,-4-2,1-2,0 0,44 15,-38-16,55 21,-60-21,-11-6,-1 1,0 0,28 21,-25-14,1-2,0 0,0-2,29 13,81 37,-32-17,-91-41,0 1,0-1,-1 1,0 1,1-1,-2 1,1-1,0 2,-1-1,0 0,0 1,-1 0,1 0,-1 0,0 0,2 8,-5-13,0 0,0 0,0 0,0 0,0 0,0 0,0 0,-1 0,1 0,0 0,0 0,-1 0,1 0,-1-1,1 1,-1 0,1 0,-1 0,1-1,-1 1,0 0,0 0,1-1,-1 1,0-1,0 1,0-1,1 1,-1-1,0 1,0-1,-1 1,-35 12,31-11,-14 4</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8:09.096"/>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1,'6'1,"0"0,-1 1,1-1,0 1,0 1,-1-1,0 1,1 0,-1 0,0 1,8 6,23 14,-18-14,-1 1,0 0,19 17,-16-12,29 18,8-7,-46-23,0 0,-1 0,1 2,-1-1,-1 1,1 1,12 10,8 17,-11-13,33 29,53 32,-220-153,102 58,26 15,26 16,41 38,-18-15,64 58,-70-53,-3-6,-21-17,29 29,-45-33,-16-11,-14-7,-10-6,-1-1,0-2,1 0,-28-15,2 2,44 19,-40-16,0-1,1-3,-52-33,58 32,0 2,-1 1,-52-17,-64-32,47 6,91 51,1 0,0-2,-28-28,45 42,-1-1,1 1,-1 0,1-1,0 1,-1 0,1-1,0 1,-1 0,1-1,0 1,0-1,-1 1,1-1,0 1,0-1,0 1,0-1,0 1,-1-1,1 1,0-1,0 1,0-1,0 1,1-1,-1 1,0-1,0 1,0-1,1 0,0 1,-1-1,1 1,0-1,0 1,-1 0,1-1,0 1,0 0,0 0,0 0,0 0,-1-1,1 1,1 1,37 3,-39-4,55 14,-1 2,-1 2,65 33,-105-45,-7-3,-8-3,-17-4,-31-11,-228-89,332 131,62 44,-57-34,-28-19,-6-3,30 22,-55-37,0 0,0 0,0 0,1 0,-1 0,0 0,0 0,0 0,0 0,0 0,1 0,-1 0,0 0,0 1,0-1,0 0,0 0,1 0,-1 0,0 0,0 0,0 0,0 0,0 1,0-1,0 0,0 0,1 0,-1 0,0 0,0 0,0 1,0-1,0 0,0 0,0 0,0 0,0 1,0-1,0 0,0 0,0 0,0 0,0 0,0 1,0-1,0 0,0 0,0 0,-1 0,1 0,0 1,0-1,0 0,-12-2,-15-7,23 7</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8:24.718"/>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120 0,'12'11,"1"-1,0-1,16 10,1 0,-6-1,34 33,-5-3,16 16,-49-47,-1 1,0 0,20 28,-14-10,-18-24,1-1,0 0,17 18,-4-9,48 41,-41-41,-21-17,-1 1,0 1,1-1,-1 1,-1 0,1 1,-1-1,0 1,0 0,-1 0,1 1,-1-1,5 14,0 4,-6-11,2 0,0 0,0-1,15 24,-60-89,37 50,0 0,0 0,0 0,1-1,0 1,-1-1,1 1,0-1,-1-5,5 10,1 0,0 1,0-1,-1 1,1-1,0 1,-1 0,3 2,29 28,-26-27,-1 1,0 1,9 10,89 137,-101-147,7 7,0 1,15 13,4 6,-50-42,1-1,-25-15,-314-243,268 191,18 15,-154-103,1 9,318 206,-55-28,120 68,-158-91,0 0,0 0,0 0,0 0,0 0,0 0,0 0,0 0,0 0,1 0,-1 0,0-1,0 1,0 0,0 0,0 0,0 0,0 0,0 0,0 0,0 0,0 0,0 0,0 0,0 0,1 0,-1 0,0 0,0 0,0 0,0 0,0 0,0 0,0 0,0 0,0 0,0 0,1 0,-1 0,0 0,0 0,0 0,0 0,-10-12,-17-14,-120-95,171 132,21 13,1 5,58 37,-245-178,139 111,2 6,6 14,7 26,-13-32,0-1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8:46.232"/>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0,'3'1,"0"0,0 1,0-1,-1 0,1 1,0 0,-1 0,1 0,3 3,7 6,-3-4,-1 1,0 0,-1 1,0 0,0 0,-1 1,8 13,-6-10,14 17,1-1,29 28,-25-29,-13-10,-1-1,14 26,-7-12,44 67,32 32,-45-48,-31-47,-2-4,1-2,44 52,-45-59,-1 1,-2 0,0 2,18 36,6 15,-24-43,27 53,-27-63,-11-16,0 1,0-1,0 1,-1 0,-1 0,4 10,-7-18,0 0,0 0,1 0,-1 0,0 1,0-1,0 0,0 0,0 0,-1 0,1 0,0 0,0 0,0 0,0 0,0 0,0 1,0-1,0 0,0 0,0 0,0 0,0 0,0 0,0 0,0 0,0 0,0 0,0 0,0 0,-1 0,1 0,0 1,0-1,0 0,0 0,0 0,0 0,0 0,0 0,0 0,0 0,-1 0,1 0,0 0,0 0,0 0,0 0,0 0,0 0,0 0,0-1,0 1,0 0,-1 0,1 0,0 0,0 0,-10-4,-7-7,-119-100,110 84,-41-53,46 52,-1 1,-34-32,20 27,-54-64,74 76,2-1,0 0,1 0,1-1,-10-26,-1-1,-1 2,-2 1,-53-68,57 83,59 101,45 66,-78-129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8:58.60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1,'30'33,"87"162,-102-167,-2 0,15 50,-26-74,71 182,-65-169,0 1,15 20,-12-20,15 31,-19-28,-9-19,-8-10,-3-6,1 0,0-1,-18-32,24 33,1 0,0-1,1 1,-3-20,3 15,-12-36,13 46,-1-1,14 21,11 19,-2 2,0 0,15 38,-1 21,-12-31,-15-42,0 0,2 21,14 66,-51-131,19 17,6 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9:06.812"/>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1,'7'8,"-1"0,0 1,0 0,-1 0,0 1,0 0,3 12,18 34,-14-31,0 1,10 33,-17-46,6 36,-4-9,31 92,-22-72,-12-41,12 34,28 44,-32-82,-11-15,0 1,0 1,0-1,0 0,0 0,0 0,0 0,0 1,0-1,-1 0,1 1,0-1,-1 1,1-1,-1 1,0-1,1 3,11 51,-9-45,-1 0,1 1,-1-1,0 15,-9-35,4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0:02.62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3980 1480,'-10'3,"0"1,0-2,0 1,-1-1,0-1,1 0,-21-1,2 1,-172 7,-264 19,-220 11,143-40,498 0,0-3,-66-15,97 17,-171-47,28 6,3 10,-164-14,115 12,109 16,59 12,0-2,1 0,0-3,1 0,1-2,0-2,1-1,1-1,0-1,-42-40,67 55,0 1,0 0,0-1,1 0,0 0,0 0,1 0,-1 0,1 0,0-1,0 1,1-1,-1 0,1 1,1-1,-1 0,1 0,0 0,1-9,0 13,0 0,0 1,0-1,0 0,0 1,0-1,0 0,1 1,-1-1,0 1,1 0,-1 0,1-1,0 1,-1 0,1 0,0 1,0-1,0 0,0 0,-1 1,4-1,48-8,-44 8,104-8,138 8,-122 3,163 0,559-5,-580-22,-4-23,-164 28,318-61,-345 68,113-37,-179 47,0 1,0 1,1 0,-1 1,0-1,15 3,19-1,102-16,35-1,-158 16,0-1,0-2,41-8,-64 11,0 0,1 0,-1 0,0 0,0 0,1 0,-1 0,0 0,0 0,1 0,-1 0,0 0,0 0,1 0,-1-1,0 1,0 0,0 0,1 0,-1 0,0 0,0 0,0-1,1 1,-1 0,0 0,0 0,0 0,0-1,0 1,1 0,-1 0,0 0,0-1,0 1,0 0,0 0,0-1,0 1,0 0,0 0,0-1,0 1,0 0,0 0,0-1,0 1,0 0,0 0,0-1,-15-6,-24-3,-22-1,-112-3,-66 14,109 2,-1626-2,1711 0,0-1,0-3,0-1,-52-14,76 15,-44-4,3 0,-108-17,-77-16,193 29,-85-20,110 24,1-1,-46-23,-9-4,59 27,-1-2,2 0,-30-20,32 18,11 7,1 0,0 0,1-1,-15-14,23 21,0-1,0 1,-1 0,1 0,0-1,0 1,-1 0,1-1,0 1,0-1,0 1,0 0,-1-1,1 1,0-1,0 1,0 0,0-1,0 1,0-1,0 1,0 0,0-1,0 1,1-1,-1 1,0 0,0-1,0 1,0 0,0-1,1 1,-1-1,0 1,0 0,1-1,17-7,22 2,460-1,-10 0,-207-30,-181 20,138-6,339-20,165-10,-542 55,266-3,-359-11,-71 7,58-2,-84 8,-4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9:41.809"/>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51 48,'1'2,"1"0,-1 0,1 1,-1-1,0 0,0 1,0-1,0 1,-1-1,2 5,-1-3,6 22,5 31,2 9,-14-65,1 0,-1 0,0 0,1 1,-1-1,0 0,0 0,0 1,0-1,0 0,0 0,0 1,0-1,0 0,-1 0,1 1,-1-1,1 0,-1 0,0 2,1-3,-1 0,1 0,0 0,0 1,-1-1,1 0,0 0,-1 0,1 0,0 0,-1 0,1 0,0 0,0 0,-1 0,1 0,0 0,-1 0,1 0,0 0,-1 0,1 0,0 0,0-1,-1 1,1 0,-1 0,-11-13,-50-93,59 99,1-1,0 0,0 0,0 0,1 0,1 0,-1-1,1 1,0 0,1 0,0 0,1-1,-1 1,6-14,-7 22,1 0,-1-1,1 1,-1 0,1 0,-1-1,0 1,1 0,-1 0,1-1,-1 1,1 0,-1 0,1 0,-1 0,1 0,-1 0,1 0,-1 0,1 0,0 0,-1 0,1 0,-1 0,1 1,-1-1,0 0,1 0,-1 1,1-1,-1 0,1 0,-1 1,0-1,1 0,-1 1,1-1,-1 1,21 16,-20-15,2 1,0 0,0 1,-1-1,1 1,-1-1,0 1,0 0,0 0,1 6,9 41,-8-32,1 3,9 53,4 26,-18-94,1 1,0 0,1 0,4 14,1-3,0 1,-2-1,0 1,-1 1,-1-1,0 28,-3-35,0-1,0 1,1-1,1 0,0 0,1 0,8 21,-6-18,0-1,-1 1,0 0,-1 0,-1 0,-1 0,0 22,8 56,-9-83,-1 8,2 0,0 0,0 0,8 28,1-12,-6-23,0 1,-1 0,0 0,-1 0,1 23,1 309,-4-334,1-8,-1 0,0 0,0 1,0-1,-1 0,1 0,0 1,-1-1,-1 4,1-5,1-1,-1 1,0 0,0-1,0 1,0-1,1 1,-1-1,0 1,0-1,0 0,0 1,0-1,0 0,0 0,0 0,0 0,0 0,0 0,0 0,-1 0,1 0,0 0,0 0,-1-1,-17-2,-49-11,62 13,0-1,0 0,0-1,1 1,-1-1,1 0,0 0,-8-7,5 0,6 7</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3:49:43.800"/>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123 10,'1'2,"-1"-1,1 0,0 1,-1-1,1 1,0-1,-1 1,0-1,1 1,-1-1,0 1,0-1,0 1,0-1,0 3,-3 27,2-24,0 0,-3 14,-2-19,-4-11,-1-5,-1 1,-1 1,-26-21,21 19,8 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06:55.625"/>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500 1,'-3'1,"0"0,0 0,0 1,0-1,0 1,0 0,0 0,0 0,-2 3,-7 3,6-3,0 1,0-1,0 1,1 0,-8 13,2-5,3-5,-1 1,-1-1,1-1,-19 13,19-15,-4 6,0 0,0 0,1 1,-14 22,-9 8,26-35,0 1,-1-1,0-1,0 0,-1 0,-19 8,14-7,1 0,-22 17,31-20,1 1,0-1,0 1,1 0,-6 9,-13 17,21-30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06:57.472"/>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1 27,'4'0,"0"1,0 0,0 0,0 0,0 0,0 0,0 1,0 0,0 0,6 4,36 30,-27-20,-18-15,-1-1,1 0,-1 0,0 1,1-1,-1 0,1 1,-1-1,1 0,-1 1,0-1,1 1,-1-1,0 1,0-1,1 1,-1-1,0 1,0-1,1 1,-1-1,0 1,0-1,0 1,0 0,-11 2,-21-8,28 3,0 0,1-1,-1 1,1-1,-1 0,1 0,0 0,0-1,1 1,-1 0,1-1,-1 0,1 0,0 0,1 0,-1 0,0 0,1 0,0 0,0 0,1-1,-1 1,1-1,0-7,0 12,0-1,0 1,0 0,0-1,0 1,0-1,0 1,1 0,-1-1,0 1,0 0,0-1,0 1,1 0,-1-1,0 1,0 0,1-1,-1 1,0 0,0 0,1-1,-1 1,0 0,1 0,-1 0,0 0,1-1,-1 1,0 0,1 0,-1 0,0 0,1 0,-1 0,1 0,17 5,13 16,-28-17,1-1,-1 1,0-1,0 1,0 0,4 8,-7-11,1-1,-1 1,0-1,1 1,-1 0,0-1,0 1,1-1,-1 1,0 0,0-1,0 1,0 0,0 0,0-1,0 1,0 0,0-1,0 1,0 0,0-1,-1 1,1 0,0-1,0 1,-1-1,1 1,-1 0,1-1,0 1,-1-1,1 1,-1-1,1 1,-1-1,1 0,-1 1,1-1,-1 1,0-1,1 0,-1 0,0 1,1-1,-1 0,0 0,1 0,-1 0,0 0,1 0,-1 0,0 0,1 0,-1 0,0 0,0 0,-7 0,1-1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07:04.539"/>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145 1,'7'1,"-1"0,0 0,0 0,0 1,0 0,8 4,22 6,2-3,-36-8,-1 0,1-1,0 1,-1 0,1 0,-1 0,1 0,-1 0,1 0,-1 0,1 0,-1 1,0-1,0 0,0 1,0-1,0 1,1 3,-2-5,0 1,0-1,0 1,0-1,-1 1,1-1,0 1,-1-1,1 1,0-1,-1 1,1-1,0 0,-1 1,1-1,-1 0,1 1,-1-1,1 0,-1 0,1 1,-1-1,1 0,-1 0,1 0,-1 0,1 0,-1 1,0-1,1 0,-1 0,1-1,-2 1,-24 2,23-2,-36 1,9 1,1-1,0-2,0-1,-37-7,64 8,0 0,0 1,0-1,0 0,0 0,0-1,0 1,0 0,0-1,-2-2,4 4,-1-1,1 1,-1-1,1 0,-1 1,1-1,-1 0,1 0,-1 1,1-1,0 0,0 0,-1 1,1-1,0 0,0 0,0 0,0 0,0 1,0-1,0 0,0 0,0 0,0 0,1 1,-1-1,0 0,1 0,-1 1,0-1,2-1,-1 1,0 0,0 0,0 1,0-1,1 0,-1 1,0-1,0 1,1-1,-1 1,0 0,1 0,-1 0,1-1,1 2,29-1,-21 1,22-2,-21 0,0 1,0 0,0 0,0 1,0 1,13 3,-20-3,-3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07:04.950"/>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0 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07:06.730"/>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48 265,'7'23,"-6"-21,-6-16,-10-23,-12-48,18 54,14 61,-5-22,1-1,1 1,-1-1,5 13,-9-59,-1 10,0-54,5 96,1-1,7 24,0 0,-14-76,2-69,8 153,-5-39</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16"/>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500 1,'-3'1,"0"0,0 0,0 1,0-1,0 1,0 0,0 0,0 0,-2 3,-7 3,6-3,0 1,0-1,0 1,1 0,-8 13,2-5,3-5,-1 1,-1-1,1-1,-19 13,19-15,-4 6,0 0,0 0,1 1,-14 22,-9 8,26-35,0 1,-1-1,0-1,0 0,-1 0,-19 8,14-7,1 0,-22 17,31-20,1 1,0-1,0 1,1 0,-6 9,-13 17,21-30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17"/>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1 27,'4'0,"0"1,0 0,0 0,0 0,0 0,0 0,0 1,0 0,0 0,6 4,36 30,-27-20,-18-15,-1-1,1 0,-1 0,0 1,1-1,-1 0,1 1,-1-1,1 0,-1 1,0-1,1 1,-1-1,0 1,0-1,1 1,-1-1,0 1,0-1,1 1,-1-1,0 1,0-1,0 1,0 0,-11 2,-21-8,28 3,0 0,1-1,-1 1,1-1,-1 0,1 0,0 0,0-1,1 1,-1 0,1-1,-1 0,1 0,0 0,1 0,-1 0,0 0,1 0,0 0,0 0,1-1,-1 1,1-1,0-7,0 12,0-1,0 1,0 0,0-1,0 1,0-1,0 1,1 0,-1-1,0 1,0 0,0-1,0 1,1 0,-1-1,0 1,0 0,1-1,-1 1,0 0,0 0,1-1,-1 1,0 0,1 0,-1 0,0 0,1-1,-1 1,0 0,1 0,-1 0,0 0,1 0,-1 0,1 0,17 5,13 16,-28-17,1-1,-1 1,0-1,0 1,0 0,4 8,-7-11,1-1,-1 1,0-1,1 1,-1 0,0-1,0 1,1-1,-1 1,0 0,0-1,0 1,0 0,0 0,0-1,0 1,0 0,0-1,0 1,0 0,0-1,-1 1,1 0,0-1,0 1,-1-1,1 1,-1 0,1-1,0 1,-1-1,1 1,-1-1,1 1,-1-1,1 0,-1 1,1-1,-1 1,0-1,1 0,-1 0,0 1,1-1,-1 0,0 0,1 0,-1 0,0 0,1 0,-1 0,0 0,1 0,-1 0,0 0,0 0,-7 0,1-1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18"/>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145 1,'7'1,"-1"0,0 0,0 0,0 1,0 0,8 4,22 6,2-3,-36-8,-1 0,1-1,0 1,-1 0,1 0,-1 0,1 0,-1 0,1 0,-1 0,1 0,-1 1,0-1,0 0,0 1,0-1,0 1,1 3,-2-5,0 1,0-1,0 1,0-1,-1 1,1-1,0 1,-1-1,1 1,0-1,-1 1,1-1,0 0,-1 1,1-1,-1 0,1 1,-1-1,1 0,-1 0,1 1,-1-1,1 0,-1 0,1 0,-1 0,1 0,-1 1,0-1,1 0,-1 0,1-1,-2 1,-24 2,23-2,-36 1,9 1,1-1,0-2,0-1,-37-7,64 8,0 0,0 1,0-1,0 0,0 0,0-1,0 1,0 0,0-1,-2-2,4 4,-1-1,1 1,-1-1,1 0,-1 1,1-1,-1 0,1 0,-1 1,1-1,0 0,0 0,-1 1,1-1,0 0,0 0,0 0,0 0,0 1,0-1,0 0,0 0,0 0,0 0,1 1,-1-1,0 0,1 0,-1 1,0-1,2-1,-1 1,0 0,0 0,0 1,0-1,1 0,-1 1,0-1,0 1,1-1,-1 1,0 0,1 0,-1 0,1-1,1 2,29-1,-21 1,22-2,-21 0,0 1,0 0,0 0,0 1,0 1,13 3,-20-3,-3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0:13.47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6295 864,'-1'-1,"0"0,0 0,0 0,0 0,0 0,0 0,0 1,-1-1,1 0,0 1,0-1,-1 1,1-1,-1 1,1 0,0 0,-3-1,1 1,-56-15,-1 3,-94-7,122 15,1-1,-1-2,2-1,-1-2,1-1,-30-15,39 16,-35-23,2 1,9 3,87 42,29 11,-396-150,89 31,188 79,0 1,-89-15,11-2,82 19,-73-12,105 23,0-1,0-1,0 0,-19-10,-24-8,46 20,1 0,0 0,0-1,1-1,-1 1,0-1,1 0,0-1,-12-10,19 15,0 0,0 0,0 0,0 0,-1 0,1 0,0 0,0 0,0-1,0 1,0 0,0 0,0 0,0 0,0 0,0-1,0 1,-1 0,1 0,0 0,0 0,0-1,0 1,0 0,0 0,0 0,1 0,-1 0,0-1,0 1,0 0,0 0,0 0,0 0,0-1,0 1,0 0,0 0,0 0,0 0,1 0,-1 0,0 0,0-1,0 1,10-2,13 2,400 56,-411-55,-9-1,0 0,0 1,0-1,0 1,0-1,1 1,-1 0,0 0,4 2,-42-4,-63-18,-145-32,229 50,9 4,12 14,3 6,-10-23,0 1,0 0,0-1,0 1,0 0,0-1,0 1,-1-1,1 1,0 0,0-1,0 1,-1-1,1 1,0-1,0 1,-1-1,1 1,-1-1,1 1,0-1,-1 1,1-1,-1 0,1 1,-1-1,1 0,-1 1,1-1,-1 0,0 0,1 1,-1-1,1 0,-2 0,-10 3,0-1,0-1,-20 1,-15 1,-482 98,176-28,174-56,51-7,-57 11,-190-2,358-19,-29-1,1 1,-82 13,-168 44,228-45,41-9,-44 12,63-13,-9 3,-1 1,-18 9,31-13,-1 1,0 0,1 0,0 0,0 0,0 1,0 0,0 0,1 0,-1 0,-3 6,-50 77,44-66,11-17,1-1,-1 1,0-1,0 0,-1 0,1 0,-1 0,1 0,-1 0,0-1,0 1,0-1,0 0,-1 0,1 0,-1 0,1-1,-7 3,-74 12,80-15,0 1,0 0,0 0,0 0,1 1,-1-1,1 1,0 0,-1 0,1 0,1 0,-1 0,0 1,1-1,0 1,0 0,0-1,0 1,-2 7,-1 6,1 0,0 1,-1 25,1-15,-43 238,42-235,2 0,0 0,4 54,-2 34,1-116,0 0,0 0,-1 0,0 1,1-1,-1 0,0 0,-1 0,1 0,0 0,-4 4,4-6,0 0,0 0,0-1,0 1,0 0,0 0,0-1,0 1,-1-1,1 1,0-1,0 0,-1 1,1-1,0 0,0 0,-1 0,1 0,0 0,-1 0,1 0,0-1,0 1,-1 0,1-1,0 1,0 0,0-1,-1 0,1 1,-1-2,-8-4,0 0,0-1,0 0,1-1,0 0,1-1,-8-10,-50-71,57 78,-8-16,-17-36,11 19,23 44,-1 1,1-1,0 1,-1 0,1-1,-1 1,1 0,-1-1,0 1,1 0,-1 0,1 0,-1-1,1 1,-1 0,0 0,1 0,-1 0,1 0,-1 0,0 0,1 0,-1 0,1 0,-1 0,0 1,1-1,-1 0,1 0,-1 1,1-1,-1 0,1 1,-1-1,1 0,-1 1,1-1,-1 1,-27 22,16-13,-20 11,0-1,-62 27,-76 19,164-63,0 1,0-1,0 1,0 0,0 0,-5 6,-16 11,-42 27,-17 11,-154 86,231-140,0 1,0 1,0-1,1 1,0 1,0-1,1 1,0 1,0 0,-7 13,-24 30,10-15,15-10,12-22,-1-1,0 0,0 0,0 0,-1 0,-3 5,1-2,-1 1,1 0,1 0,0 1,0-1,-3 12,2-9,1 0,-11 19,7-18,0 1,1 0,1 0,0 1,1-1,0 1,1 0,-2 18,3-23,1-20,0-19,1-4,2-1,1 1,2 0,2-1,1 2,14-44,0 25,35-63,10-21,116-288,-156 368,-7 14,26-44,5-8,2-4,36-29,-72 109,0 0,0 1,2 1,28-21,28-16,157-103,-3 11,-183 119,1 3,81-29,-61 26,-39 15,40-17,1 3,106-24,-12 19,99-19,-209 39,0 2,62 0,109 9,-82 1,-126-2,0 1,0 1,23 4,-30-4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19"/>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0 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20"/>
    </inkml:context>
    <inkml:brush xml:id="br0">
      <inkml:brushProperty name="width" value="0.1" units="cm"/>
      <inkml:brushProperty name="height" value="0.2" units="cm"/>
      <inkml:brushProperty name="color" value="#FFE1FF"/>
      <inkml:brushProperty name="tip" value="rectangle"/>
      <inkml:brushProperty name="rasterOp" value="maskPen"/>
      <inkml:brushProperty name="ignorePressure" value="1"/>
    </inkml:brush>
  </inkml:definitions>
  <inkml:trace contextRef="#ctx0" brushRef="#br0">48 265,'7'23,"-6"-21,-6-16,-10-23,-12-48,18 54,14 61,-5-22,1-1,1 1,-1-1,5 13,-9-59,-1 10,0-54,5 96,1-1,7 24,0 0,-14-76,2-69,8 153,-5-39</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21"/>
    </inkml:context>
    <inkml:brush xml:id="br0">
      <inkml:brushProperty name="width" value="0.1" units="cm"/>
      <inkml:brushProperty name="height" value="0.2" units="cm"/>
      <inkml:brushProperty name="color" value="#00B44B"/>
      <inkml:brushProperty name="tip" value="rectangle"/>
      <inkml:brushProperty name="rasterOp" value="maskPen"/>
      <inkml:brushProperty name="ignorePressure" value="1"/>
    </inkml:brush>
  </inkml:definitions>
  <inkml:trace contextRef="#ctx0" brushRef="#br0">31 110,'1'20,"2"-1,7 37,0-8,27 128,-60-218,7 9,10 21,0 0,1 0,-4-16,9 27,0 0,0-1,-1 1,1 0,-1-1,1 1,-1 0,0-1,1 1,-1 0,0 0,-2-2,-2 4,1 11,2-2,0-5,1 1,-1 0,2-1,-1 1,1 6,0-10,0-1,0 0,0 1,0-1,1 0,-1 0,1 1,-1-1,1 0,-1 0,1 0,0 1,-1-1,1 0,0 0,0 0,0 0,0 0,0-1,0 1,0 0,0 0,0-1,1 1,-1 0,0-1,2 1,43 12,-31-10,0 1,19 8,1-3,-6-3,-28-5,-1-1,1 0,-1 0,1 0,-1 0,1 0,-1 0,1 0,0 0,-1 0,1-1,-1 1,1 0,-1 0,1 0,-1 0,1-1,-1 1,0 0,1-1,-1 1,1 0,-1-1,0 1,1 0,-1-1,0 1,1-1,-1 1,1-1,9-21,-10 19,1 1,0 0,0 0,0-1,0 1,0 0,1 0,-1 0,3-3,3 1,-2 2,0-1,-1 0,1 0,-1 0,0 0,0-1,0 0,0 1,0-2,-1 1,0 0,3-5,13-12,-16 19,-1 0,1 0,-1 0,0-1,0 1,0-1,0 1,2-4,1-2,0 0,1 0,13-14,-3 4,8-1,-21 17,0 0,0 0,0-1,0 1,0-1,0 0,-1 1,4-6,-4 5,0 1,1-1,-1 0,1 1,0 0,0-1,0 1,4-2,-3 2,-1 0,1-1,-1 1,0-1,0 1,0-1,4-5,6-9,22-23,-29 33,-2 4,0-1,0 1,0 0,1 1,-1-1,1 1,-1-1,9-1,3-3,-13 6</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22"/>
    </inkml:context>
    <inkml:brush xml:id="br0">
      <inkml:brushProperty name="width" value="0.1" units="cm"/>
      <inkml:brushProperty name="height" value="0.2" units="cm"/>
      <inkml:brushProperty name="color" value="#00B44B"/>
      <inkml:brushProperty name="tip" value="rectangle"/>
      <inkml:brushProperty name="rasterOp" value="maskPen"/>
      <inkml:brushProperty name="ignorePressure" value="1"/>
    </inkml:brush>
  </inkml:definitions>
  <inkml:trace contextRef="#ctx0" brushRef="#br0">0 0,'6'1,"-1"0,0 1,0-1,0 1,0 0,0 0,9 6,10 3,-3-3,-13-6,1 0,-1 1,0 0,0 1,-1 0,1 0,-1 1,0 0,0 0,7 7,-10-7,-1 1,0-1,0 1,3 10,-7-15,0 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23"/>
    </inkml:context>
    <inkml:brush xml:id="br0">
      <inkml:brushProperty name="width" value="0.1" units="cm"/>
      <inkml:brushProperty name="height" value="0.2" units="cm"/>
      <inkml:brushProperty name="color" value="#00B44B"/>
      <inkml:brushProperty name="tip" value="rectangle"/>
      <inkml:brushProperty name="rasterOp" value="maskPen"/>
      <inkml:brushProperty name="ignorePressure" value="1"/>
    </inkml:brush>
  </inkml:definitions>
  <inkml:trace contextRef="#ctx0" brushRef="#br0">918 227,'-208'5,"130"-5,-86 7,148-2,29-2,29-1,-16-1,-4-1,0 0,0-1,41-7,-55 7,-15 5,-26 11,17-7,-64 35,58-31,-121 64,107-52,31-19,0-1,0-1,0 1,0-1,-1 0,1 0,-9 3,13-6,1 0,-1-1,1 1,-1 0,1 0,-1 0,1-1,-1 1,1 0,-1 0,1-1,0 1,-1 0,1-1,0 1,-1-1,1 1,0 0,-1-1,1 1,0-1,0 1,-1-1,1 1,0-1,0 1,0-1,0 1,0-1,0 1,0-1,0 1,0-1,0 1,0-1,0 1,0-2,1-21,2 4,1-1,0 1,9-19,-8 22,0-1,0 1,-2-1,3-32,-6 39,1-1,0 1,1-1,0 1,0 0,6-15,-9 73,-16 44,19-97,1 0,0 1,0 0,0 0,0 0,0 0,5-4,5-5,-9 5,0 1,0 0,0-1,-1 0,0 1,0-2,-1 1,1-9,6-15,-8 25,0 0,0 0,0-1,-1 1,0 0,-1 0,1-1,-1 1,-1 0,-3-13,5 20,0 0,-1 0,1 0,0-1,0 1,0 0,0 0,0 0,0 0,0 0,0 0,0 0,0 0,0 0,0 0,-1 0,1 0,0 0,0 0,0 0,0-1,0 1,0 0,0 0,0 0,-1 0,1 0,0 0,0 0,0 0,0 0,0 0,0 1,0-1,-1 0,1 0,0 0,0 0,0 0,0 0,0 0,0 0,0 0,0 0,0 0,0 0,-1 0,1 0,0 0,0 1,0-1,0 0,0 0,0 0,0 0,0 0,0 0,0 0,0 0,0 1,-7 11,-3 13,-41 92,28-68,-5 21,-6 14,27-69,-1-1,-1 0,-19 25,28-49,5-8,2 1,-11 21,-18 28,15-20,2-6,1-1,-1 0,-1 0,1-1,0 0,-1 0,-9 6,7-6,1 0,0 1,0 1,-10 9,13-11,0 0,-1-1,1 1,-1-1,-9 4,-13 11,24-16</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30"/>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0,'5'2,"0"-1,1 1,-1 0,0 0,8 6,-8-6,9 7,-1 0,0 1,16 16,-24-22,4 6,1 0,-2 1,0 0,9 17,12 14,-8-17,1-1,1-1,36 27,-36-32,6 7,27 21,-48-40,-5-3,0-1,1 0,-1 1,1-1,-1 0,5 1,-7-3,-1 0,0 0,1 0,-1 0,0 0,1 0,-1 0,1 0,-1 0,0 0,1 0,-1 0,1 0,-1 0,0 0,1 0,-1-1,0 1,1 0,-1 0,0 0,1-1,-1 1,0 0,1 0,-1-1,1 0,-1 0,1 0,-1 0,0-1,1 1,-1 0,0 0,0 0,0-1,0 1,0 0,0 0,0-2,1-6,1-1,-1 1,2 0,-1-1,1 1,1 0,-1 1,7-12,-3 7,-3 0,0 1,0 0,2-18,0 0,-3 18,0 1,1 0,9-19,-11 33,1 1,-1-1,0 1,0 0,2 8,50 123,12 1,-34-78,-21-34,-2 0,0 1,-1 0,8 50,-14-64,1 7,-6-14,-7-7,-32-20,-47-30,76 45,1 0,1-2,0 1,-18-22,25 27,1 0,0-1,1 0,-1 1,1-1,0 0,0 0,1 0,-1 0,0-6,2 9,0-1,-1 0,1 1,0-1,0 1,1-1,-1 0,0 1,1-1,0 1,-1-1,1 1,0-1,0 1,1 0,-1-1,0 1,1 0,0 0,-1 0,1 0,2-2,-3 4,0-1,0 1,0 0,0 0,0 0,0 0,-1 0,1 0,0 0,0 0,0 0,0 1,0-1,0 0,0 1,-1-1,1 0,0 1,0-1,-1 1,1-1,0 1,0-1,-1 1,1 0,-1-1,1 1,0 1,19 21,-17-19,0 0,0 0,0 1,0-1,0 0,-1 1,1 0,-1-1,-1 1,1 0,1 9,-3-13,0 0,-1-1,1 1,0 0,-1-1,1 1,-1 0,1-1,-1 1,1-1,-1 1,0-1,1 1,-1-1,0 0,1 1,-1-1,0 0,1 1,-1-1,0 0,0 0,1 0,-1 0,0 0,0 0,1 0,-1 0,0 0,0 0,1 0,-1 0,0 0,0-1,1 1,-1 0,0-1,-2 1,-1-1,1 0,1 0,-1 0,0-1,0 1,0-1,-2-1,3 0,0 1,0-1,0 0,1 0,-1 0,1 0,-2-4,-9-17,12 23,-1 1,0-1,1 0,-1 1,0-1,0 1,1-1,-1 0,0 1,0 0,0-1,0 1,0 0,0-1,1 1,-1 0,0 0,0 0,0 0,0 0,0 0,0 0,-2 0,-32 8,0 0,-37 16,43-14,10-5,0-1,0-1,-20 1,-20 4,32-8,23-1,1 1,0 0,0 0,0 0,0 0,-1 0,1 1,0-1,0 1,-6 2,36 3,-15-2,6-1,-1 0,1 2,-1 0,0 1,0 1,-1 1,23 13,-24-13,2 0,31 11,4 1,107 43,-97-32,-44-25,-18-9,-9-6,-22-24,27 28</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7T14:33:00.731"/>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90 0,'2'1,"0"-1,-1 1,1-1,-1 1,1 0,-1-1,1 1,-1 0,1 0,-1 0,1 0,-1 0,0 0,0 1,2 1,19 26,-13-17,80 110,-76-102,-8-11,1-1,0 1,0-2,0 1,10 8,-16-16,0 0,0 0,0 0,0 0,0 0,0 0,0 0,0 0,0 0,0 0,0 0,1 1,-1-1,0 0,0 0,0 0,0 0,0 0,0 0,0 0,0 0,0 1,0-1,0 0,0 0,0 0,-1 0,1 0,0 0,0 0,0 0,0 0,0 1,0-1,0 0,0 0,0 0,0 0,0 0,0 0,0 0,0 0,0 0,-1 0,1 0,0 0,0 0,0 0,0 0,0 0,0 0,0 1,0-1,-1 0,1 0,0 0,0 0,0 0,0-1,0 1,0 0,0 0,0 0,0 0,-1 0,1 0,0 0,-15 1,-15-3,19 0,0 0,1-1,-1 0,0-1,1 0,0 0,0-1,1-1,-1 1,1-2,0 1,1-1,-12-12,9 10,0 0,-22-12,-2-2,32 21,1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2:20:20.5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1990,'2'-33,"2"-1,1 0,1 1,2 0,2 0,21-48,-15 48,1 1,35-48,4-6,52-77,-50 79,27-70,-65 112,2 1,51-71,-47 78,61-70,-73 90,0 1,0 1,1 0,1 1,18-10,-17 12,0-1,0 0,-1-2,0 1,-1-2,-1 0,17-19,-20 20,1 2,0-1,0 1,1 1,26-15,-5 4,185-116,-164 104,2-2,70-31,-40 31,2 3,126-26,75 5,-232 45,0 3,0 2,61 6,-111-3,-1 0,1 1,0 0,-1 1,1-1,-1 1,0 1,0-1,0 1,0 0,0 1,-1 0,0 0,0 0,0 1,-1 0,0 0,0 0,-1 0,1 1,4 11,0 1,0 1,-2 0,-1 0,0 1,-1-1,3 41,-7-51,0 1,-1-1,0 0,0 1,-1-1,-1 0,0 1,0-1,-1 0,0 0,-1-1,0 1,-1-1,1 0,-2 0,1 0,-2-1,1 0,-1 0,0 0,0-1,-1 0,-14 9,-6 3,-2-2,0-1,-1-1,0-2,-55 16,-170 24,165-41,0-4,-121-5,205-2,1-1,0 1,0 0,0 1,0-1,0 1,0 0,0 1,1-1,-11 8,5-3,0 0,1 1,0 1,-11 11,17-14,-1-1,0 0,-1 0,1-1,-1 0,0 0,0 0,0 0,0-1,-9 3,-78 27,93-33,0 0,0 0,-1 0,1 0,0 0,0 0,0 0,0 0,0 0,-1 0,1 0,0 0,0 0,0 0,0 0,-1 0,1 0,0 0,0 1,0-1,0 0,0 0,0 0,-1 0,1 0,0 0,0 0,0 1,0-1,0 0,0 0,0 0,0 0,0 0,-1 0,1 1,0-1,0 0,0 0,0 0,0 0,0 1,0-1,0 0,0 0,0 0,0 0,0 1,0-1,0 0,1 0,-1 0,0 0,0 1,12 2,20-2,-32-1,761 1,-340-3,-379 4,-1 3,0 1,49 13,-51-9,2-2,-1-1,56 1,-19-13,-1-2,82-20,82-8,-222 35,-23 4,-29 5,-65 6,0-4,-128-2,-3 0,188-6,1 2,0 2,0 1,-40 15,73-21,0-1,0 1,1-2,-1 1,0-1,-11-1,9 1,0 0,-1 0,-10 2,-257 52,303-66,-1 0,0-2,23-17,-31 15,-1 0,0-1,-2-1,0 0,0-1,9-21,-10 22,1-1,0 2,2 0,0 1,1 0,0 1,1 1,1 0,0 2,24-14,25-8,118-43,-107 48,-40 13,52-18,-80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0BCAF-67F1-49EC-B9E4-931D640304C1}" type="datetimeFigureOut">
              <a:rPr lang="en-GB" smtClean="0"/>
              <a:t>05/03/2025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4CC4A-3308-4FD3-8846-11C3F9EEF21A}" type="slidenum">
              <a:rPr lang="en-GB" smtClean="0"/>
              <a:t>‹#›</a:t>
            </a:fld>
            <a:endParaRPr lang="en-GB"/>
          </a:p>
        </p:txBody>
      </p:sp>
    </p:spTree>
    <p:extLst>
      <p:ext uri="{BB962C8B-B14F-4D97-AF65-F5344CB8AC3E}">
        <p14:creationId xmlns:p14="http://schemas.microsoft.com/office/powerpoint/2010/main" val="300021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4CC4A-3308-4FD3-8846-11C3F9EEF21A}" type="slidenum">
              <a:rPr lang="en-GB" smtClean="0"/>
              <a:t>1</a:t>
            </a:fld>
            <a:endParaRPr lang="en-GB"/>
          </a:p>
        </p:txBody>
      </p:sp>
    </p:spTree>
    <p:extLst>
      <p:ext uri="{BB962C8B-B14F-4D97-AF65-F5344CB8AC3E}">
        <p14:creationId xmlns:p14="http://schemas.microsoft.com/office/powerpoint/2010/main" val="1235702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40801-278A-C128-3CB5-F2E9B1469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87208-43D7-7624-9A68-15D685098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0BD15-27AE-FB58-616A-D68CE7D5CC55}"/>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86FE508-ECE7-E745-DEE6-7BBBB8CBE5EB}"/>
              </a:ext>
            </a:extLst>
          </p:cNvPr>
          <p:cNvSpPr>
            <a:spLocks noGrp="1"/>
          </p:cNvSpPr>
          <p:nvPr>
            <p:ph type="sldNum" sz="quarter" idx="5"/>
          </p:nvPr>
        </p:nvSpPr>
        <p:spPr/>
        <p:txBody>
          <a:bodyPr/>
          <a:lstStyle/>
          <a:p>
            <a:fld id="{98A4CC4A-3308-4FD3-8846-11C3F9EEF21A}" type="slidenum">
              <a:rPr lang="en-GB" smtClean="0"/>
              <a:t>10</a:t>
            </a:fld>
            <a:endParaRPr lang="en-GB"/>
          </a:p>
        </p:txBody>
      </p:sp>
    </p:spTree>
    <p:extLst>
      <p:ext uri="{BB962C8B-B14F-4D97-AF65-F5344CB8AC3E}">
        <p14:creationId xmlns:p14="http://schemas.microsoft.com/office/powerpoint/2010/main" val="795634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98A4CC4A-3308-4FD3-8846-11C3F9EEF21A}" type="slidenum">
              <a:rPr lang="en-GB" smtClean="0"/>
              <a:t>11</a:t>
            </a:fld>
            <a:endParaRPr lang="en-GB"/>
          </a:p>
        </p:txBody>
      </p:sp>
    </p:spTree>
    <p:extLst>
      <p:ext uri="{BB962C8B-B14F-4D97-AF65-F5344CB8AC3E}">
        <p14:creationId xmlns:p14="http://schemas.microsoft.com/office/powerpoint/2010/main" val="216771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D1D28-C843-8C55-7880-EE3A2D9FA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AD59B-668A-C2D7-45FD-41931794B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790FA-2144-D5AF-644F-74FDF2E61776}"/>
              </a:ext>
            </a:extLst>
          </p:cNvPr>
          <p:cNvSpPr>
            <a:spLocks noGrp="1"/>
          </p:cNvSpPr>
          <p:nvPr>
            <p:ph type="body" idx="1"/>
          </p:nvPr>
        </p:nvSpPr>
        <p:spPr/>
        <p:txBody>
          <a:bodyPr/>
          <a:lstStyle/>
          <a:p>
            <a:pPr algn="just">
              <a:lnSpc>
                <a:spcPct val="107000"/>
              </a:lnSpc>
              <a:spcAft>
                <a:spcPts val="800"/>
              </a:spcAft>
            </a:pPr>
            <a:endParaRPr lang="en-GB" dirty="0"/>
          </a:p>
        </p:txBody>
      </p:sp>
      <p:sp>
        <p:nvSpPr>
          <p:cNvPr id="4" name="Slide Number Placeholder 3">
            <a:extLst>
              <a:ext uri="{FF2B5EF4-FFF2-40B4-BE49-F238E27FC236}">
                <a16:creationId xmlns:a16="http://schemas.microsoft.com/office/drawing/2014/main" id="{DD81923F-75EB-D907-6C1F-3901972EE89C}"/>
              </a:ext>
            </a:extLst>
          </p:cNvPr>
          <p:cNvSpPr>
            <a:spLocks noGrp="1"/>
          </p:cNvSpPr>
          <p:nvPr>
            <p:ph type="sldNum" sz="quarter" idx="5"/>
          </p:nvPr>
        </p:nvSpPr>
        <p:spPr/>
        <p:txBody>
          <a:bodyPr/>
          <a:lstStyle/>
          <a:p>
            <a:fld id="{98A4CC4A-3308-4FD3-8846-11C3F9EEF21A}" type="slidenum">
              <a:rPr lang="en-GB" smtClean="0"/>
              <a:t>12</a:t>
            </a:fld>
            <a:endParaRPr lang="en-GB"/>
          </a:p>
        </p:txBody>
      </p:sp>
    </p:spTree>
    <p:extLst>
      <p:ext uri="{BB962C8B-B14F-4D97-AF65-F5344CB8AC3E}">
        <p14:creationId xmlns:p14="http://schemas.microsoft.com/office/powerpoint/2010/main" val="135214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98A4CC4A-3308-4FD3-8846-11C3F9EEF21A}" type="slidenum">
              <a:rPr lang="en-GB" smtClean="0"/>
              <a:t>13</a:t>
            </a:fld>
            <a:endParaRPr lang="en-GB"/>
          </a:p>
        </p:txBody>
      </p:sp>
    </p:spTree>
    <p:extLst>
      <p:ext uri="{BB962C8B-B14F-4D97-AF65-F5344CB8AC3E}">
        <p14:creationId xmlns:p14="http://schemas.microsoft.com/office/powerpoint/2010/main" val="277372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2E3DE-5C69-C879-C631-9C7C9535A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BBF77-F025-31FD-099B-31DD23EC3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5E83C-6A2D-5233-D770-4A76E64A82DF}"/>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CE4D332C-6094-CA14-CE0B-1FB20F4D5226}"/>
              </a:ext>
            </a:extLst>
          </p:cNvPr>
          <p:cNvSpPr>
            <a:spLocks noGrp="1"/>
          </p:cNvSpPr>
          <p:nvPr>
            <p:ph type="sldNum" sz="quarter" idx="5"/>
          </p:nvPr>
        </p:nvSpPr>
        <p:spPr/>
        <p:txBody>
          <a:bodyPr/>
          <a:lstStyle/>
          <a:p>
            <a:fld id="{98A4CC4A-3308-4FD3-8846-11C3F9EEF21A}" type="slidenum">
              <a:rPr lang="en-GB" smtClean="0"/>
              <a:t>14</a:t>
            </a:fld>
            <a:endParaRPr lang="en-GB"/>
          </a:p>
        </p:txBody>
      </p:sp>
    </p:spTree>
    <p:extLst>
      <p:ext uri="{BB962C8B-B14F-4D97-AF65-F5344CB8AC3E}">
        <p14:creationId xmlns:p14="http://schemas.microsoft.com/office/powerpoint/2010/main" val="80116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9DBA-11A4-F5DA-F09A-F3598D293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3640B-4ECE-D343-64CF-9AA8C495EC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23140-4EF8-62A3-35B6-3FFD47F02D11}"/>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A24A50A5-1B18-E3F4-9065-3EA52E24731E}"/>
              </a:ext>
            </a:extLst>
          </p:cNvPr>
          <p:cNvSpPr>
            <a:spLocks noGrp="1"/>
          </p:cNvSpPr>
          <p:nvPr>
            <p:ph type="sldNum" sz="quarter" idx="5"/>
          </p:nvPr>
        </p:nvSpPr>
        <p:spPr/>
        <p:txBody>
          <a:bodyPr/>
          <a:lstStyle/>
          <a:p>
            <a:fld id="{98A4CC4A-3308-4FD3-8846-11C3F9EEF21A}" type="slidenum">
              <a:rPr lang="en-GB" smtClean="0"/>
              <a:t>15</a:t>
            </a:fld>
            <a:endParaRPr lang="en-GB"/>
          </a:p>
        </p:txBody>
      </p:sp>
    </p:spTree>
    <p:extLst>
      <p:ext uri="{BB962C8B-B14F-4D97-AF65-F5344CB8AC3E}">
        <p14:creationId xmlns:p14="http://schemas.microsoft.com/office/powerpoint/2010/main" val="2390755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E313C-B200-16EC-579B-BFC074071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9E63-7A56-7088-8686-91EB17B94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99A85-A58D-3F77-B8DE-C792E065AA29}"/>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1FDCF4CD-AB45-D2E7-632B-BA7F9D320DD4}"/>
              </a:ext>
            </a:extLst>
          </p:cNvPr>
          <p:cNvSpPr>
            <a:spLocks noGrp="1"/>
          </p:cNvSpPr>
          <p:nvPr>
            <p:ph type="sldNum" sz="quarter" idx="5"/>
          </p:nvPr>
        </p:nvSpPr>
        <p:spPr/>
        <p:txBody>
          <a:bodyPr/>
          <a:lstStyle/>
          <a:p>
            <a:fld id="{98A4CC4A-3308-4FD3-8846-11C3F9EEF21A}" type="slidenum">
              <a:rPr lang="en-GB" smtClean="0"/>
              <a:t>16</a:t>
            </a:fld>
            <a:endParaRPr lang="en-GB"/>
          </a:p>
        </p:txBody>
      </p:sp>
    </p:spTree>
    <p:extLst>
      <p:ext uri="{BB962C8B-B14F-4D97-AF65-F5344CB8AC3E}">
        <p14:creationId xmlns:p14="http://schemas.microsoft.com/office/powerpoint/2010/main" val="4008911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A4CC4A-3308-4FD3-8846-11C3F9EEF21A}" type="slidenum">
              <a:rPr lang="en-GB" smtClean="0"/>
              <a:t>17</a:t>
            </a:fld>
            <a:endParaRPr lang="en-GB"/>
          </a:p>
        </p:txBody>
      </p:sp>
    </p:spTree>
    <p:extLst>
      <p:ext uri="{BB962C8B-B14F-4D97-AF65-F5344CB8AC3E}">
        <p14:creationId xmlns:p14="http://schemas.microsoft.com/office/powerpoint/2010/main" val="2307877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26CF0-8BE2-7FA6-A9B9-6E277EF31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D8C4A-3506-3621-6C8F-8661F5B46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6DF29-646D-FE71-8E6C-5FEAAF298BEB}"/>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4E19298-BB8C-FFBC-5AB8-B5D44C6D0109}"/>
              </a:ext>
            </a:extLst>
          </p:cNvPr>
          <p:cNvSpPr>
            <a:spLocks noGrp="1"/>
          </p:cNvSpPr>
          <p:nvPr>
            <p:ph type="sldNum" sz="quarter" idx="5"/>
          </p:nvPr>
        </p:nvSpPr>
        <p:spPr/>
        <p:txBody>
          <a:bodyPr/>
          <a:lstStyle/>
          <a:p>
            <a:fld id="{98A4CC4A-3308-4FD3-8846-11C3F9EEF21A}" type="slidenum">
              <a:rPr lang="en-GB" smtClean="0"/>
              <a:t>18</a:t>
            </a:fld>
            <a:endParaRPr lang="en-GB"/>
          </a:p>
        </p:txBody>
      </p:sp>
    </p:spTree>
    <p:extLst>
      <p:ext uri="{BB962C8B-B14F-4D97-AF65-F5344CB8AC3E}">
        <p14:creationId xmlns:p14="http://schemas.microsoft.com/office/powerpoint/2010/main" val="2215946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E0120-0422-3B28-D177-20F1B20CA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B643C-69A9-5C3F-D56C-7A3C69BB4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D67A0-E5CB-B6C6-8ED0-3FBF6A8B7013}"/>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C7ECCFB-4CC1-9585-1E37-1B73D435A063}"/>
              </a:ext>
            </a:extLst>
          </p:cNvPr>
          <p:cNvSpPr>
            <a:spLocks noGrp="1"/>
          </p:cNvSpPr>
          <p:nvPr>
            <p:ph type="sldNum" sz="quarter" idx="5"/>
          </p:nvPr>
        </p:nvSpPr>
        <p:spPr/>
        <p:txBody>
          <a:bodyPr/>
          <a:lstStyle/>
          <a:p>
            <a:fld id="{98A4CC4A-3308-4FD3-8846-11C3F9EEF21A}" type="slidenum">
              <a:rPr lang="en-GB" smtClean="0"/>
              <a:t>19</a:t>
            </a:fld>
            <a:endParaRPr lang="en-GB"/>
          </a:p>
        </p:txBody>
      </p:sp>
    </p:spTree>
    <p:extLst>
      <p:ext uri="{BB962C8B-B14F-4D97-AF65-F5344CB8AC3E}">
        <p14:creationId xmlns:p14="http://schemas.microsoft.com/office/powerpoint/2010/main" val="1048145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AAE68-F3C5-259F-1326-BC70DC94E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B9FD0-042D-32B3-054C-2A9BC215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7E50B-85E4-4D99-90D1-94FA7FAF22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09D8DF-8FC1-8B17-926B-7155EEE57A36}"/>
              </a:ext>
            </a:extLst>
          </p:cNvPr>
          <p:cNvSpPr>
            <a:spLocks noGrp="1"/>
          </p:cNvSpPr>
          <p:nvPr>
            <p:ph type="sldNum" sz="quarter" idx="5"/>
          </p:nvPr>
        </p:nvSpPr>
        <p:spPr/>
        <p:txBody>
          <a:bodyPr/>
          <a:lstStyle/>
          <a:p>
            <a:fld id="{98A4CC4A-3308-4FD3-8846-11C3F9EEF21A}" type="slidenum">
              <a:rPr lang="en-GB" smtClean="0"/>
              <a:t>2</a:t>
            </a:fld>
            <a:endParaRPr lang="en-GB"/>
          </a:p>
        </p:txBody>
      </p:sp>
    </p:spTree>
    <p:extLst>
      <p:ext uri="{BB962C8B-B14F-4D97-AF65-F5344CB8AC3E}">
        <p14:creationId xmlns:p14="http://schemas.microsoft.com/office/powerpoint/2010/main" val="4031951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A7BC5-1700-E837-6071-FE63B85E5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6CCC2-B331-9B14-F236-83A55E987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0C2F5-FEB6-E2AE-6BA1-9EE28C3E6503}"/>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360E53-40FB-D585-9E26-D0FE391DA8E1}"/>
              </a:ext>
            </a:extLst>
          </p:cNvPr>
          <p:cNvSpPr>
            <a:spLocks noGrp="1"/>
          </p:cNvSpPr>
          <p:nvPr>
            <p:ph type="sldNum" sz="quarter" idx="5"/>
          </p:nvPr>
        </p:nvSpPr>
        <p:spPr/>
        <p:txBody>
          <a:bodyPr/>
          <a:lstStyle/>
          <a:p>
            <a:fld id="{98A4CC4A-3308-4FD3-8846-11C3F9EEF21A}" type="slidenum">
              <a:rPr lang="en-GB" smtClean="0"/>
              <a:t>20</a:t>
            </a:fld>
            <a:endParaRPr lang="en-GB"/>
          </a:p>
        </p:txBody>
      </p:sp>
    </p:spTree>
    <p:extLst>
      <p:ext uri="{BB962C8B-B14F-4D97-AF65-F5344CB8AC3E}">
        <p14:creationId xmlns:p14="http://schemas.microsoft.com/office/powerpoint/2010/main" val="2770210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EB142-1C69-5B8A-2B70-5501E9B61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0B5F9-BAA6-4795-6F67-301DE63FF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E25D9-7406-2FC7-700A-FF60075099C4}"/>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0E0502-FBFE-4EEB-F486-A8935533E811}"/>
              </a:ext>
            </a:extLst>
          </p:cNvPr>
          <p:cNvSpPr>
            <a:spLocks noGrp="1"/>
          </p:cNvSpPr>
          <p:nvPr>
            <p:ph type="sldNum" sz="quarter" idx="5"/>
          </p:nvPr>
        </p:nvSpPr>
        <p:spPr/>
        <p:txBody>
          <a:bodyPr/>
          <a:lstStyle/>
          <a:p>
            <a:fld id="{98A4CC4A-3308-4FD3-8846-11C3F9EEF21A}" type="slidenum">
              <a:rPr lang="en-GB" smtClean="0"/>
              <a:t>21</a:t>
            </a:fld>
            <a:endParaRPr lang="en-GB"/>
          </a:p>
        </p:txBody>
      </p:sp>
    </p:spTree>
    <p:extLst>
      <p:ext uri="{BB962C8B-B14F-4D97-AF65-F5344CB8AC3E}">
        <p14:creationId xmlns:p14="http://schemas.microsoft.com/office/powerpoint/2010/main" val="1960137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6013-E9A7-52A3-B4D5-0F738DA64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21311-0672-0A0D-7109-52480C95F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4782D-FD34-502F-128E-599C2EE1592C}"/>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5DF576-CF99-EDA4-0B8B-4A2271C136E9}"/>
              </a:ext>
            </a:extLst>
          </p:cNvPr>
          <p:cNvSpPr>
            <a:spLocks noGrp="1"/>
          </p:cNvSpPr>
          <p:nvPr>
            <p:ph type="sldNum" sz="quarter" idx="5"/>
          </p:nvPr>
        </p:nvSpPr>
        <p:spPr/>
        <p:txBody>
          <a:bodyPr/>
          <a:lstStyle/>
          <a:p>
            <a:fld id="{98A4CC4A-3308-4FD3-8846-11C3F9EEF21A}" type="slidenum">
              <a:rPr lang="en-GB" smtClean="0"/>
              <a:t>22</a:t>
            </a:fld>
            <a:endParaRPr lang="en-GB"/>
          </a:p>
        </p:txBody>
      </p:sp>
    </p:spTree>
    <p:extLst>
      <p:ext uri="{BB962C8B-B14F-4D97-AF65-F5344CB8AC3E}">
        <p14:creationId xmlns:p14="http://schemas.microsoft.com/office/powerpoint/2010/main" val="3697293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98A4CC4A-3308-4FD3-8846-11C3F9EEF21A}" type="slidenum">
              <a:rPr lang="en-GB" smtClean="0"/>
              <a:t>23</a:t>
            </a:fld>
            <a:endParaRPr lang="en-GB"/>
          </a:p>
        </p:txBody>
      </p:sp>
    </p:spTree>
    <p:extLst>
      <p:ext uri="{BB962C8B-B14F-4D97-AF65-F5344CB8AC3E}">
        <p14:creationId xmlns:p14="http://schemas.microsoft.com/office/powerpoint/2010/main" val="1176197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72063-C1FE-51D2-6CFB-1D9E8123E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CD33F-8763-C358-13E0-9EDFD5A0C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0FEB4-78D4-545A-E4D5-DFF06536D944}"/>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CC9512-91D2-D10B-F985-07E7AEAED6D4}"/>
              </a:ext>
            </a:extLst>
          </p:cNvPr>
          <p:cNvSpPr>
            <a:spLocks noGrp="1"/>
          </p:cNvSpPr>
          <p:nvPr>
            <p:ph type="sldNum" sz="quarter" idx="5"/>
          </p:nvPr>
        </p:nvSpPr>
        <p:spPr/>
        <p:txBody>
          <a:bodyPr/>
          <a:lstStyle/>
          <a:p>
            <a:fld id="{98A4CC4A-3308-4FD3-8846-11C3F9EEF21A}" type="slidenum">
              <a:rPr lang="en-GB" smtClean="0"/>
              <a:t>24</a:t>
            </a:fld>
            <a:endParaRPr lang="en-GB"/>
          </a:p>
        </p:txBody>
      </p:sp>
    </p:spTree>
    <p:extLst>
      <p:ext uri="{BB962C8B-B14F-4D97-AF65-F5344CB8AC3E}">
        <p14:creationId xmlns:p14="http://schemas.microsoft.com/office/powerpoint/2010/main" val="56722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142E0-0372-192E-D1CC-B2D7C228A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277BF-A87B-F9C0-822D-A29FC9EF3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9CBB78-630C-7572-FD29-665E5DEF53B4}"/>
              </a:ext>
            </a:extLst>
          </p:cNvPr>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E63F7A-804D-A691-79CF-4B092EF73956}"/>
              </a:ext>
            </a:extLst>
          </p:cNvPr>
          <p:cNvSpPr>
            <a:spLocks noGrp="1"/>
          </p:cNvSpPr>
          <p:nvPr>
            <p:ph type="sldNum" sz="quarter" idx="5"/>
          </p:nvPr>
        </p:nvSpPr>
        <p:spPr/>
        <p:txBody>
          <a:bodyPr/>
          <a:lstStyle/>
          <a:p>
            <a:fld id="{98A4CC4A-3308-4FD3-8846-11C3F9EEF21A}" type="slidenum">
              <a:rPr lang="en-GB" smtClean="0"/>
              <a:t>25</a:t>
            </a:fld>
            <a:endParaRPr lang="en-GB"/>
          </a:p>
        </p:txBody>
      </p:sp>
    </p:spTree>
    <p:extLst>
      <p:ext uri="{BB962C8B-B14F-4D97-AF65-F5344CB8AC3E}">
        <p14:creationId xmlns:p14="http://schemas.microsoft.com/office/powerpoint/2010/main" val="317480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A4CC4A-3308-4FD3-8846-11C3F9EEF21A}" type="slidenum">
              <a:rPr lang="en-GB" smtClean="0"/>
              <a:t>26</a:t>
            </a:fld>
            <a:endParaRPr lang="en-GB"/>
          </a:p>
        </p:txBody>
      </p:sp>
    </p:spTree>
    <p:extLst>
      <p:ext uri="{BB962C8B-B14F-4D97-AF65-F5344CB8AC3E}">
        <p14:creationId xmlns:p14="http://schemas.microsoft.com/office/powerpoint/2010/main" val="3707695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8DB1-84BB-4089-33E3-8F29ECB3C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A6A07-4030-0DC3-713E-856331A68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5983C-996E-B774-1D67-23B245C6D4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267E133-E34C-1820-6BEE-C407354B67AF}"/>
              </a:ext>
            </a:extLst>
          </p:cNvPr>
          <p:cNvSpPr>
            <a:spLocks noGrp="1"/>
          </p:cNvSpPr>
          <p:nvPr>
            <p:ph type="sldNum" sz="quarter" idx="5"/>
          </p:nvPr>
        </p:nvSpPr>
        <p:spPr/>
        <p:txBody>
          <a:bodyPr/>
          <a:lstStyle/>
          <a:p>
            <a:fld id="{98A4CC4A-3308-4FD3-8846-11C3F9EEF21A}" type="slidenum">
              <a:rPr lang="en-GB" smtClean="0"/>
              <a:t>27</a:t>
            </a:fld>
            <a:endParaRPr lang="en-GB"/>
          </a:p>
        </p:txBody>
      </p:sp>
    </p:spTree>
    <p:extLst>
      <p:ext uri="{BB962C8B-B14F-4D97-AF65-F5344CB8AC3E}">
        <p14:creationId xmlns:p14="http://schemas.microsoft.com/office/powerpoint/2010/main" val="57456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10F9E-8607-2654-D17C-F8C3DF13F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8B608-F35D-FC50-071B-E1AEA427D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8B193-1E9C-302F-993B-4F97BE57FE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A532AE2-4AB1-627A-6057-8833F1371A78}"/>
              </a:ext>
            </a:extLst>
          </p:cNvPr>
          <p:cNvSpPr>
            <a:spLocks noGrp="1"/>
          </p:cNvSpPr>
          <p:nvPr>
            <p:ph type="sldNum" sz="quarter" idx="5"/>
          </p:nvPr>
        </p:nvSpPr>
        <p:spPr/>
        <p:txBody>
          <a:bodyPr/>
          <a:lstStyle/>
          <a:p>
            <a:fld id="{98A4CC4A-3308-4FD3-8846-11C3F9EEF21A}" type="slidenum">
              <a:rPr lang="en-GB" smtClean="0"/>
              <a:t>28</a:t>
            </a:fld>
            <a:endParaRPr lang="en-GB"/>
          </a:p>
        </p:txBody>
      </p:sp>
    </p:spTree>
    <p:extLst>
      <p:ext uri="{BB962C8B-B14F-4D97-AF65-F5344CB8AC3E}">
        <p14:creationId xmlns:p14="http://schemas.microsoft.com/office/powerpoint/2010/main" val="956572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88D1C-BFB8-3716-924B-BAFF3C5CE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14399-4F54-94D2-E267-09E4040A9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B55AC-90C1-A085-984F-C8A6699F99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3F8179-B988-F541-7DA8-290618CB3C5E}"/>
              </a:ext>
            </a:extLst>
          </p:cNvPr>
          <p:cNvSpPr>
            <a:spLocks noGrp="1"/>
          </p:cNvSpPr>
          <p:nvPr>
            <p:ph type="sldNum" sz="quarter" idx="5"/>
          </p:nvPr>
        </p:nvSpPr>
        <p:spPr/>
        <p:txBody>
          <a:bodyPr/>
          <a:lstStyle/>
          <a:p>
            <a:fld id="{98A4CC4A-3308-4FD3-8846-11C3F9EEF21A}" type="slidenum">
              <a:rPr lang="en-GB" smtClean="0"/>
              <a:t>29</a:t>
            </a:fld>
            <a:endParaRPr lang="en-GB"/>
          </a:p>
        </p:txBody>
      </p:sp>
    </p:spTree>
    <p:extLst>
      <p:ext uri="{BB962C8B-B14F-4D97-AF65-F5344CB8AC3E}">
        <p14:creationId xmlns:p14="http://schemas.microsoft.com/office/powerpoint/2010/main" val="1229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Ubuntu Light" panose="020B0304030602030204" pitchFamily="34" charset="0"/>
              <a:ea typeface="Calibri" panose="020F0502020204030204" pitchFamily="34" charset="0"/>
              <a:cs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8A4CC4A-3308-4FD3-8846-11C3F9EEF21A}" type="slidenum">
              <a:rPr lang="en-GB" smtClean="0"/>
              <a:t>3</a:t>
            </a:fld>
            <a:endParaRPr lang="en-GB"/>
          </a:p>
        </p:txBody>
      </p:sp>
    </p:spTree>
    <p:extLst>
      <p:ext uri="{BB962C8B-B14F-4D97-AF65-F5344CB8AC3E}">
        <p14:creationId xmlns:p14="http://schemas.microsoft.com/office/powerpoint/2010/main" val="2372107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2A82F-808E-E7B2-21C4-94BF62CE1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2888D-B720-883E-8C9F-868785430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EF947-F9A4-8E27-67D5-F8946F7F84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75FF586-52C5-D7B7-5EE4-817D2CF583FA}"/>
              </a:ext>
            </a:extLst>
          </p:cNvPr>
          <p:cNvSpPr>
            <a:spLocks noGrp="1"/>
          </p:cNvSpPr>
          <p:nvPr>
            <p:ph type="sldNum" sz="quarter" idx="5"/>
          </p:nvPr>
        </p:nvSpPr>
        <p:spPr/>
        <p:txBody>
          <a:bodyPr/>
          <a:lstStyle/>
          <a:p>
            <a:fld id="{98A4CC4A-3308-4FD3-8846-11C3F9EEF21A}" type="slidenum">
              <a:rPr lang="en-GB" smtClean="0"/>
              <a:t>30</a:t>
            </a:fld>
            <a:endParaRPr lang="en-GB"/>
          </a:p>
        </p:txBody>
      </p:sp>
    </p:spTree>
    <p:extLst>
      <p:ext uri="{BB962C8B-B14F-4D97-AF65-F5344CB8AC3E}">
        <p14:creationId xmlns:p14="http://schemas.microsoft.com/office/powerpoint/2010/main" val="2101340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E9D7-2C49-5950-B5BA-4E4949F69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08FFA-BF2C-34DF-B7E8-F255D239C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FF0C4-E424-C1D8-BC7C-D0D413F388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0BE1008-C9BB-A928-A8DF-280EDB2673D7}"/>
              </a:ext>
            </a:extLst>
          </p:cNvPr>
          <p:cNvSpPr>
            <a:spLocks noGrp="1"/>
          </p:cNvSpPr>
          <p:nvPr>
            <p:ph type="sldNum" sz="quarter" idx="5"/>
          </p:nvPr>
        </p:nvSpPr>
        <p:spPr/>
        <p:txBody>
          <a:bodyPr/>
          <a:lstStyle/>
          <a:p>
            <a:fld id="{98A4CC4A-3308-4FD3-8846-11C3F9EEF21A}" type="slidenum">
              <a:rPr lang="en-GB" smtClean="0"/>
              <a:t>31</a:t>
            </a:fld>
            <a:endParaRPr lang="en-GB"/>
          </a:p>
        </p:txBody>
      </p:sp>
    </p:spTree>
    <p:extLst>
      <p:ext uri="{BB962C8B-B14F-4D97-AF65-F5344CB8AC3E}">
        <p14:creationId xmlns:p14="http://schemas.microsoft.com/office/powerpoint/2010/main" val="237803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A4CC4A-3308-4FD3-8846-11C3F9EEF21A}" type="slidenum">
              <a:rPr lang="en-GB" smtClean="0"/>
              <a:t>32</a:t>
            </a:fld>
            <a:endParaRPr lang="en-GB"/>
          </a:p>
        </p:txBody>
      </p:sp>
    </p:spTree>
    <p:extLst>
      <p:ext uri="{BB962C8B-B14F-4D97-AF65-F5344CB8AC3E}">
        <p14:creationId xmlns:p14="http://schemas.microsoft.com/office/powerpoint/2010/main" val="3726624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8A4CC4A-3308-4FD3-8846-11C3F9EEF21A}" type="slidenum">
              <a:rPr lang="en-GB" smtClean="0"/>
              <a:t>33</a:t>
            </a:fld>
            <a:endParaRPr lang="en-GB"/>
          </a:p>
        </p:txBody>
      </p:sp>
    </p:spTree>
    <p:extLst>
      <p:ext uri="{BB962C8B-B14F-4D97-AF65-F5344CB8AC3E}">
        <p14:creationId xmlns:p14="http://schemas.microsoft.com/office/powerpoint/2010/main" val="1212377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98A4CC4A-3308-4FD3-8846-11C3F9EEF21A}" type="slidenum">
              <a:rPr lang="en-GB" smtClean="0"/>
              <a:t>34</a:t>
            </a:fld>
            <a:endParaRPr lang="en-GB"/>
          </a:p>
        </p:txBody>
      </p:sp>
    </p:spTree>
    <p:extLst>
      <p:ext uri="{BB962C8B-B14F-4D97-AF65-F5344CB8AC3E}">
        <p14:creationId xmlns:p14="http://schemas.microsoft.com/office/powerpoint/2010/main" val="1367333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EFD8D-3EDB-4285-549C-711B409A2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6B6AD-2AAF-218A-819A-B2DD9B7F5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B90AB-768C-B8E8-5522-3E4C2C6D0363}"/>
              </a:ext>
            </a:extLst>
          </p:cNvPr>
          <p:cNvSpPr>
            <a:spLocks noGrp="1"/>
          </p:cNvSpPr>
          <p:nvPr>
            <p:ph type="body" idx="1"/>
          </p:nvPr>
        </p:nvSpPr>
        <p:spPr/>
        <p:txBody>
          <a:bodyPr/>
          <a:lstStyle/>
          <a:p>
            <a:pPr algn="l">
              <a:lnSpc>
                <a:spcPct val="107000"/>
              </a:lnSpc>
              <a:spcAft>
                <a:spcPts val="800"/>
              </a:spcAft>
            </a:pPr>
            <a:endParaRPr lang="en-GB" dirty="0"/>
          </a:p>
        </p:txBody>
      </p:sp>
      <p:sp>
        <p:nvSpPr>
          <p:cNvPr id="4" name="Slide Number Placeholder 3">
            <a:extLst>
              <a:ext uri="{FF2B5EF4-FFF2-40B4-BE49-F238E27FC236}">
                <a16:creationId xmlns:a16="http://schemas.microsoft.com/office/drawing/2014/main" id="{621F5AA1-4C9C-03EE-FED3-36EC656FFFC9}"/>
              </a:ext>
            </a:extLst>
          </p:cNvPr>
          <p:cNvSpPr>
            <a:spLocks noGrp="1"/>
          </p:cNvSpPr>
          <p:nvPr>
            <p:ph type="sldNum" sz="quarter" idx="5"/>
          </p:nvPr>
        </p:nvSpPr>
        <p:spPr/>
        <p:txBody>
          <a:bodyPr/>
          <a:lstStyle/>
          <a:p>
            <a:fld id="{98A4CC4A-3308-4FD3-8846-11C3F9EEF21A}" type="slidenum">
              <a:rPr lang="en-GB" smtClean="0"/>
              <a:t>35</a:t>
            </a:fld>
            <a:endParaRPr lang="en-GB"/>
          </a:p>
        </p:txBody>
      </p:sp>
    </p:spTree>
    <p:extLst>
      <p:ext uri="{BB962C8B-B14F-4D97-AF65-F5344CB8AC3E}">
        <p14:creationId xmlns:p14="http://schemas.microsoft.com/office/powerpoint/2010/main" val="62621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1E67C-C47C-3EFB-F434-214B13559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BCA37-FB85-1164-4DCC-8A26304D5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978DE-9C41-5C3A-3D9C-C6B781F12E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02A13FF5-7CED-BA4F-7CC1-BF4046AA2CDA}"/>
              </a:ext>
            </a:extLst>
          </p:cNvPr>
          <p:cNvSpPr>
            <a:spLocks noGrp="1"/>
          </p:cNvSpPr>
          <p:nvPr>
            <p:ph type="sldNum" sz="quarter" idx="5"/>
          </p:nvPr>
        </p:nvSpPr>
        <p:spPr/>
        <p:txBody>
          <a:bodyPr/>
          <a:lstStyle/>
          <a:p>
            <a:fld id="{98A4CC4A-3308-4FD3-8846-11C3F9EEF21A}" type="slidenum">
              <a:rPr lang="en-GB" smtClean="0"/>
              <a:t>36</a:t>
            </a:fld>
            <a:endParaRPr lang="en-GB"/>
          </a:p>
        </p:txBody>
      </p:sp>
    </p:spTree>
    <p:extLst>
      <p:ext uri="{BB962C8B-B14F-4D97-AF65-F5344CB8AC3E}">
        <p14:creationId xmlns:p14="http://schemas.microsoft.com/office/powerpoint/2010/main" val="4283587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7C02-AE27-DCC7-BF07-548930B48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6CF2D-9BA3-DEA1-626E-6D26784CC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EC502-5690-3343-8CEC-862B12DF97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056C8CDE-0230-A95A-126C-01DFFA0742A6}"/>
              </a:ext>
            </a:extLst>
          </p:cNvPr>
          <p:cNvSpPr>
            <a:spLocks noGrp="1"/>
          </p:cNvSpPr>
          <p:nvPr>
            <p:ph type="sldNum" sz="quarter" idx="5"/>
          </p:nvPr>
        </p:nvSpPr>
        <p:spPr/>
        <p:txBody>
          <a:bodyPr/>
          <a:lstStyle/>
          <a:p>
            <a:fld id="{98A4CC4A-3308-4FD3-8846-11C3F9EEF21A}" type="slidenum">
              <a:rPr lang="en-GB" smtClean="0"/>
              <a:t>37</a:t>
            </a:fld>
            <a:endParaRPr lang="en-GB"/>
          </a:p>
        </p:txBody>
      </p:sp>
    </p:spTree>
    <p:extLst>
      <p:ext uri="{BB962C8B-B14F-4D97-AF65-F5344CB8AC3E}">
        <p14:creationId xmlns:p14="http://schemas.microsoft.com/office/powerpoint/2010/main" val="2409302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E68A8-6943-459B-21A1-31CFC4977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CDC1E-48DA-1450-B57A-43AE579B3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1A4CE-7A98-FCAC-FD04-56925944CF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ABD90B2-3F86-27F1-AEB9-2525BB04C68C}"/>
              </a:ext>
            </a:extLst>
          </p:cNvPr>
          <p:cNvSpPr>
            <a:spLocks noGrp="1"/>
          </p:cNvSpPr>
          <p:nvPr>
            <p:ph type="sldNum" sz="quarter" idx="5"/>
          </p:nvPr>
        </p:nvSpPr>
        <p:spPr/>
        <p:txBody>
          <a:bodyPr/>
          <a:lstStyle/>
          <a:p>
            <a:fld id="{98A4CC4A-3308-4FD3-8846-11C3F9EEF21A}" type="slidenum">
              <a:rPr lang="en-GB" smtClean="0"/>
              <a:t>38</a:t>
            </a:fld>
            <a:endParaRPr lang="en-GB"/>
          </a:p>
        </p:txBody>
      </p:sp>
    </p:spTree>
    <p:extLst>
      <p:ext uri="{BB962C8B-B14F-4D97-AF65-F5344CB8AC3E}">
        <p14:creationId xmlns:p14="http://schemas.microsoft.com/office/powerpoint/2010/main" val="2915595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16F3D-1101-622F-64EE-3882E6654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44DB5-17CB-C2EB-D012-71A9BB2D4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FFDAB-F5FB-ACF3-108F-8B2548A29E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524FDD37-4631-B932-2CF8-55C919835ED4}"/>
              </a:ext>
            </a:extLst>
          </p:cNvPr>
          <p:cNvSpPr>
            <a:spLocks noGrp="1"/>
          </p:cNvSpPr>
          <p:nvPr>
            <p:ph type="sldNum" sz="quarter" idx="5"/>
          </p:nvPr>
        </p:nvSpPr>
        <p:spPr/>
        <p:txBody>
          <a:bodyPr/>
          <a:lstStyle/>
          <a:p>
            <a:fld id="{98A4CC4A-3308-4FD3-8846-11C3F9EEF21A}" type="slidenum">
              <a:rPr lang="en-GB" smtClean="0"/>
              <a:t>39</a:t>
            </a:fld>
            <a:endParaRPr lang="en-GB"/>
          </a:p>
        </p:txBody>
      </p:sp>
    </p:spTree>
    <p:extLst>
      <p:ext uri="{BB962C8B-B14F-4D97-AF65-F5344CB8AC3E}">
        <p14:creationId xmlns:p14="http://schemas.microsoft.com/office/powerpoint/2010/main" val="304431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68A6-E4C4-7A80-D6BE-6DC974849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09963-1C70-6FD2-EADD-BB30A5C1F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301C7-B5C3-EF3F-5F5B-29E4A2AE93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Ubuntu Light" panose="020B0304030602030204" pitchFamily="34" charset="0"/>
              <a:ea typeface="Calibri" panose="020F0502020204030204" pitchFamily="34" charset="0"/>
              <a:cs typeface="Ubuntu Light" panose="020B0304030602030204" pitchFamily="34" charset="0"/>
            </a:endParaRPr>
          </a:p>
        </p:txBody>
      </p:sp>
      <p:sp>
        <p:nvSpPr>
          <p:cNvPr id="4" name="Slide Number Placeholder 3">
            <a:extLst>
              <a:ext uri="{FF2B5EF4-FFF2-40B4-BE49-F238E27FC236}">
                <a16:creationId xmlns:a16="http://schemas.microsoft.com/office/drawing/2014/main" id="{143C74FC-64D2-E1C2-BA33-44E7A988504B}"/>
              </a:ext>
            </a:extLst>
          </p:cNvPr>
          <p:cNvSpPr>
            <a:spLocks noGrp="1"/>
          </p:cNvSpPr>
          <p:nvPr>
            <p:ph type="sldNum" sz="quarter" idx="5"/>
          </p:nvPr>
        </p:nvSpPr>
        <p:spPr/>
        <p:txBody>
          <a:bodyPr/>
          <a:lstStyle/>
          <a:p>
            <a:fld id="{98A4CC4A-3308-4FD3-8846-11C3F9EEF21A}" type="slidenum">
              <a:rPr lang="en-GB" smtClean="0"/>
              <a:t>4</a:t>
            </a:fld>
            <a:endParaRPr lang="en-GB"/>
          </a:p>
        </p:txBody>
      </p:sp>
    </p:spTree>
    <p:extLst>
      <p:ext uri="{BB962C8B-B14F-4D97-AF65-F5344CB8AC3E}">
        <p14:creationId xmlns:p14="http://schemas.microsoft.com/office/powerpoint/2010/main" val="746280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121C8-7C88-147F-0A21-F60F24BAC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A5230-E70D-46FB-EABB-3092DFD024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51AB1-5C57-B292-A7E6-9ACB2FB62A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F13183F2-0FD8-3809-A100-15362CE10D98}"/>
              </a:ext>
            </a:extLst>
          </p:cNvPr>
          <p:cNvSpPr>
            <a:spLocks noGrp="1"/>
          </p:cNvSpPr>
          <p:nvPr>
            <p:ph type="sldNum" sz="quarter" idx="5"/>
          </p:nvPr>
        </p:nvSpPr>
        <p:spPr/>
        <p:txBody>
          <a:bodyPr/>
          <a:lstStyle/>
          <a:p>
            <a:fld id="{98A4CC4A-3308-4FD3-8846-11C3F9EEF21A}" type="slidenum">
              <a:rPr lang="en-GB" smtClean="0"/>
              <a:t>40</a:t>
            </a:fld>
            <a:endParaRPr lang="en-GB"/>
          </a:p>
        </p:txBody>
      </p:sp>
    </p:spTree>
    <p:extLst>
      <p:ext uri="{BB962C8B-B14F-4D97-AF65-F5344CB8AC3E}">
        <p14:creationId xmlns:p14="http://schemas.microsoft.com/office/powerpoint/2010/main" val="3701988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9A646-E4C7-19FD-4E2B-3999AA464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66F1C-A9C0-949F-ED38-1863D10C8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E56C0-8751-0FA0-347B-5BD9A9D07C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A0F5F9D-B3F8-7389-B946-6F3AB301C663}"/>
              </a:ext>
            </a:extLst>
          </p:cNvPr>
          <p:cNvSpPr>
            <a:spLocks noGrp="1"/>
          </p:cNvSpPr>
          <p:nvPr>
            <p:ph type="sldNum" sz="quarter" idx="5"/>
          </p:nvPr>
        </p:nvSpPr>
        <p:spPr/>
        <p:txBody>
          <a:bodyPr/>
          <a:lstStyle/>
          <a:p>
            <a:fld id="{98A4CC4A-3308-4FD3-8846-11C3F9EEF21A}" type="slidenum">
              <a:rPr lang="en-GB" smtClean="0"/>
              <a:t>41</a:t>
            </a:fld>
            <a:endParaRPr lang="en-GB"/>
          </a:p>
        </p:txBody>
      </p:sp>
    </p:spTree>
    <p:extLst>
      <p:ext uri="{BB962C8B-B14F-4D97-AF65-F5344CB8AC3E}">
        <p14:creationId xmlns:p14="http://schemas.microsoft.com/office/powerpoint/2010/main" val="2517547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19BE7-FF33-C681-A4C0-4355089AB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0FA61-4CEB-95D3-E3FF-EB0B3B260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E76B6-4303-85AB-40CF-3E00F8F820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D2DFFF69-521D-72DF-7E8D-DC0C2D4163F4}"/>
              </a:ext>
            </a:extLst>
          </p:cNvPr>
          <p:cNvSpPr>
            <a:spLocks noGrp="1"/>
          </p:cNvSpPr>
          <p:nvPr>
            <p:ph type="sldNum" sz="quarter" idx="5"/>
          </p:nvPr>
        </p:nvSpPr>
        <p:spPr/>
        <p:txBody>
          <a:bodyPr/>
          <a:lstStyle/>
          <a:p>
            <a:fld id="{98A4CC4A-3308-4FD3-8846-11C3F9EEF21A}" type="slidenum">
              <a:rPr lang="en-GB" smtClean="0"/>
              <a:t>42</a:t>
            </a:fld>
            <a:endParaRPr lang="en-GB"/>
          </a:p>
        </p:txBody>
      </p:sp>
    </p:spTree>
    <p:extLst>
      <p:ext uri="{BB962C8B-B14F-4D97-AF65-F5344CB8AC3E}">
        <p14:creationId xmlns:p14="http://schemas.microsoft.com/office/powerpoint/2010/main" val="450173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2901-7C51-E9E7-3B84-83616F992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05C6F-27BD-FD11-D5E0-0F6059263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D84B4-95BF-AAA1-E17F-73D062F978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DB245A2D-BB0C-44D1-9B35-96D750CE2483}"/>
              </a:ext>
            </a:extLst>
          </p:cNvPr>
          <p:cNvSpPr>
            <a:spLocks noGrp="1"/>
          </p:cNvSpPr>
          <p:nvPr>
            <p:ph type="sldNum" sz="quarter" idx="5"/>
          </p:nvPr>
        </p:nvSpPr>
        <p:spPr/>
        <p:txBody>
          <a:bodyPr/>
          <a:lstStyle/>
          <a:p>
            <a:fld id="{98A4CC4A-3308-4FD3-8846-11C3F9EEF21A}" type="slidenum">
              <a:rPr lang="en-GB" smtClean="0"/>
              <a:t>43</a:t>
            </a:fld>
            <a:endParaRPr lang="en-GB"/>
          </a:p>
        </p:txBody>
      </p:sp>
    </p:spTree>
    <p:extLst>
      <p:ext uri="{BB962C8B-B14F-4D97-AF65-F5344CB8AC3E}">
        <p14:creationId xmlns:p14="http://schemas.microsoft.com/office/powerpoint/2010/main" val="2779898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13DA0-9D8E-4735-2482-FA7079A16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241EC-A6C6-3A4B-53A0-72066B57B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03B96-EBC4-CC5E-008F-696CD6F4D8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7F38CAD4-F1E3-A7F0-18EB-788F0C963C20}"/>
              </a:ext>
            </a:extLst>
          </p:cNvPr>
          <p:cNvSpPr>
            <a:spLocks noGrp="1"/>
          </p:cNvSpPr>
          <p:nvPr>
            <p:ph type="sldNum" sz="quarter" idx="5"/>
          </p:nvPr>
        </p:nvSpPr>
        <p:spPr/>
        <p:txBody>
          <a:bodyPr/>
          <a:lstStyle/>
          <a:p>
            <a:fld id="{98A4CC4A-3308-4FD3-8846-11C3F9EEF21A}" type="slidenum">
              <a:rPr lang="en-GB" smtClean="0"/>
              <a:t>44</a:t>
            </a:fld>
            <a:endParaRPr lang="en-GB"/>
          </a:p>
        </p:txBody>
      </p:sp>
    </p:spTree>
    <p:extLst>
      <p:ext uri="{BB962C8B-B14F-4D97-AF65-F5344CB8AC3E}">
        <p14:creationId xmlns:p14="http://schemas.microsoft.com/office/powerpoint/2010/main" val="307600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D13D-F5DE-1805-315D-F66A576CB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DB125-B292-0893-404A-47A803856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466C6-02CF-5BBE-D483-B6CA17F718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5EBFEB5-7D62-C7F2-FAA6-BD1A0B5F2C36}"/>
              </a:ext>
            </a:extLst>
          </p:cNvPr>
          <p:cNvSpPr>
            <a:spLocks noGrp="1"/>
          </p:cNvSpPr>
          <p:nvPr>
            <p:ph type="sldNum" sz="quarter" idx="5"/>
          </p:nvPr>
        </p:nvSpPr>
        <p:spPr/>
        <p:txBody>
          <a:bodyPr/>
          <a:lstStyle/>
          <a:p>
            <a:fld id="{98A4CC4A-3308-4FD3-8846-11C3F9EEF21A}" type="slidenum">
              <a:rPr lang="en-GB" smtClean="0"/>
              <a:t>45</a:t>
            </a:fld>
            <a:endParaRPr lang="en-GB"/>
          </a:p>
        </p:txBody>
      </p:sp>
    </p:spTree>
    <p:extLst>
      <p:ext uri="{BB962C8B-B14F-4D97-AF65-F5344CB8AC3E}">
        <p14:creationId xmlns:p14="http://schemas.microsoft.com/office/powerpoint/2010/main" val="404275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F0B5C-2CAD-2015-4709-5817F3273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D26CB-1A63-FDB2-DEB4-4D85BFC25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193B9-F2C2-E008-FD41-E0954F7FD8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Ubuntu Light" panose="020B0304030602030204" pitchFamily="34" charset="0"/>
              <a:ea typeface="Calibri" panose="020F0502020204030204" pitchFamily="34" charset="0"/>
              <a:cs typeface="Ubuntu Light" panose="020B0304030602030204" pitchFamily="34" charset="0"/>
            </a:endParaRPr>
          </a:p>
        </p:txBody>
      </p:sp>
      <p:sp>
        <p:nvSpPr>
          <p:cNvPr id="4" name="Slide Number Placeholder 3">
            <a:extLst>
              <a:ext uri="{FF2B5EF4-FFF2-40B4-BE49-F238E27FC236}">
                <a16:creationId xmlns:a16="http://schemas.microsoft.com/office/drawing/2014/main" id="{BF3A02B3-63D2-DCEC-2261-C1C254AEEBC8}"/>
              </a:ext>
            </a:extLst>
          </p:cNvPr>
          <p:cNvSpPr>
            <a:spLocks noGrp="1"/>
          </p:cNvSpPr>
          <p:nvPr>
            <p:ph type="sldNum" sz="quarter" idx="5"/>
          </p:nvPr>
        </p:nvSpPr>
        <p:spPr/>
        <p:txBody>
          <a:bodyPr/>
          <a:lstStyle/>
          <a:p>
            <a:fld id="{98A4CC4A-3308-4FD3-8846-11C3F9EEF21A}" type="slidenum">
              <a:rPr lang="en-GB" smtClean="0"/>
              <a:t>5</a:t>
            </a:fld>
            <a:endParaRPr lang="en-GB"/>
          </a:p>
        </p:txBody>
      </p:sp>
    </p:spTree>
    <p:extLst>
      <p:ext uri="{BB962C8B-B14F-4D97-AF65-F5344CB8AC3E}">
        <p14:creationId xmlns:p14="http://schemas.microsoft.com/office/powerpoint/2010/main" val="107629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6F31-CB97-1D55-9603-C33FCC264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6FE8D-5ADC-6F18-57BE-E15770FC8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89B64-B99E-FF4E-55D5-5AD7BD066B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Ubuntu Light" panose="020B0304030602030204" pitchFamily="34" charset="0"/>
              <a:ea typeface="Calibri" panose="020F0502020204030204" pitchFamily="34" charset="0"/>
              <a:cs typeface="Ubuntu Light" panose="020B0304030602030204" pitchFamily="34" charset="0"/>
            </a:endParaRPr>
          </a:p>
        </p:txBody>
      </p:sp>
      <p:sp>
        <p:nvSpPr>
          <p:cNvPr id="4" name="Slide Number Placeholder 3">
            <a:extLst>
              <a:ext uri="{FF2B5EF4-FFF2-40B4-BE49-F238E27FC236}">
                <a16:creationId xmlns:a16="http://schemas.microsoft.com/office/drawing/2014/main" id="{67D5F08E-86CD-7F8F-AA90-F64654B4B9D8}"/>
              </a:ext>
            </a:extLst>
          </p:cNvPr>
          <p:cNvSpPr>
            <a:spLocks noGrp="1"/>
          </p:cNvSpPr>
          <p:nvPr>
            <p:ph type="sldNum" sz="quarter" idx="5"/>
          </p:nvPr>
        </p:nvSpPr>
        <p:spPr/>
        <p:txBody>
          <a:bodyPr/>
          <a:lstStyle/>
          <a:p>
            <a:fld id="{98A4CC4A-3308-4FD3-8846-11C3F9EEF21A}" type="slidenum">
              <a:rPr lang="en-GB" smtClean="0"/>
              <a:t>6</a:t>
            </a:fld>
            <a:endParaRPr lang="en-GB"/>
          </a:p>
        </p:txBody>
      </p:sp>
    </p:spTree>
    <p:extLst>
      <p:ext uri="{BB962C8B-B14F-4D97-AF65-F5344CB8AC3E}">
        <p14:creationId xmlns:p14="http://schemas.microsoft.com/office/powerpoint/2010/main" val="23362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A4CC4A-3308-4FD3-8846-11C3F9EEF21A}" type="slidenum">
              <a:rPr lang="en-GB" smtClean="0"/>
              <a:t>7</a:t>
            </a:fld>
            <a:endParaRPr lang="en-GB"/>
          </a:p>
        </p:txBody>
      </p:sp>
    </p:spTree>
    <p:extLst>
      <p:ext uri="{BB962C8B-B14F-4D97-AF65-F5344CB8AC3E}">
        <p14:creationId xmlns:p14="http://schemas.microsoft.com/office/powerpoint/2010/main" val="320118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98A4CC4A-3308-4FD3-8846-11C3F9EEF21A}" type="slidenum">
              <a:rPr lang="en-GB" smtClean="0"/>
              <a:t>8</a:t>
            </a:fld>
            <a:endParaRPr lang="en-GB"/>
          </a:p>
        </p:txBody>
      </p:sp>
    </p:spTree>
    <p:extLst>
      <p:ext uri="{BB962C8B-B14F-4D97-AF65-F5344CB8AC3E}">
        <p14:creationId xmlns:p14="http://schemas.microsoft.com/office/powerpoint/2010/main" val="1399631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A4CC4A-3308-4FD3-8846-11C3F9EEF21A}" type="slidenum">
              <a:rPr lang="en-GB" smtClean="0"/>
              <a:t>9</a:t>
            </a:fld>
            <a:endParaRPr lang="en-GB"/>
          </a:p>
        </p:txBody>
      </p:sp>
    </p:spTree>
    <p:extLst>
      <p:ext uri="{BB962C8B-B14F-4D97-AF65-F5344CB8AC3E}">
        <p14:creationId xmlns:p14="http://schemas.microsoft.com/office/powerpoint/2010/main" val="94084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6C7A-E460-25D9-D7B6-1AB768EA6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E749E2-E738-144C-1D5A-D3849FF858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1C14D8-245B-6B86-538D-48AF55E723BF}"/>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5" name="Footer Placeholder 4">
            <a:extLst>
              <a:ext uri="{FF2B5EF4-FFF2-40B4-BE49-F238E27FC236}">
                <a16:creationId xmlns:a16="http://schemas.microsoft.com/office/drawing/2014/main" id="{39B439C4-85F2-3FE4-FF78-70697F4F33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32EC68-D62C-8EE4-CB81-4128CFD436F8}"/>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57703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A4BB-D138-3CDA-231E-978EF659EA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DF611A-F0FE-FFC9-14BA-8FF6602B8B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65DC0D-1657-FDE6-804E-79CF3028B923}"/>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5" name="Footer Placeholder 4">
            <a:extLst>
              <a:ext uri="{FF2B5EF4-FFF2-40B4-BE49-F238E27FC236}">
                <a16:creationId xmlns:a16="http://schemas.microsoft.com/office/drawing/2014/main" id="{A9284371-87DD-3363-6E3B-1C2C266D87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4B2758-6A87-D5DC-B42B-BD6258878B56}"/>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244393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9BBCE6-3AFC-1EC5-A1FE-97674DF28F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F530E0-CF61-C817-6881-F93A656D8A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5FC78-A42F-9007-7992-5AD5CCB61D6A}"/>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5" name="Footer Placeholder 4">
            <a:extLst>
              <a:ext uri="{FF2B5EF4-FFF2-40B4-BE49-F238E27FC236}">
                <a16:creationId xmlns:a16="http://schemas.microsoft.com/office/drawing/2014/main" id="{72D72CF5-6D5E-1853-C7FC-4ECC011A05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9D5BDF-937D-7931-B859-E6BC7BF544E0}"/>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382309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20DA7-0F7B-14E5-838A-C4645FDB01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6E1E14-ED1F-E9E1-A5FA-CD6261ACE7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595093-9577-E93E-A532-52FFBC8192B3}"/>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5" name="Footer Placeholder 4">
            <a:extLst>
              <a:ext uri="{FF2B5EF4-FFF2-40B4-BE49-F238E27FC236}">
                <a16:creationId xmlns:a16="http://schemas.microsoft.com/office/drawing/2014/main" id="{1CE21F17-3692-4B97-73F4-B130C0B261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A80AA4-A53C-DFAF-D25E-21709A230042}"/>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343383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E181-6DAE-1BA5-58EE-B50DDAB63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B0C90D-64B6-F9CE-BE7A-5F3145E97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C4E83-B3BE-33E0-4B11-2D6AE89434EF}"/>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5" name="Footer Placeholder 4">
            <a:extLst>
              <a:ext uri="{FF2B5EF4-FFF2-40B4-BE49-F238E27FC236}">
                <a16:creationId xmlns:a16="http://schemas.microsoft.com/office/drawing/2014/main" id="{6EEC8D53-7422-A2AA-EFCE-CADB8F0DC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FF828F-F5E8-FF0F-A034-2AC02662E01D}"/>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109730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B82AF-D1A8-966A-CB57-C828A29343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A0D4C1-13E0-1DFE-A7B1-CB4EBDBA74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D74724-EDD2-919D-D8E1-6BBB5C8FA2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A326658-EC46-74D8-57DD-0ED965D2C0E1}"/>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6" name="Footer Placeholder 5">
            <a:extLst>
              <a:ext uri="{FF2B5EF4-FFF2-40B4-BE49-F238E27FC236}">
                <a16:creationId xmlns:a16="http://schemas.microsoft.com/office/drawing/2014/main" id="{10EEBB32-A601-C232-4C81-4171DB6A95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058F81-E2AF-856F-F542-CAF994FC1E38}"/>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420812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C03D-2A4B-20CF-595F-377B16B564E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017BE3-70E2-82D4-95EC-8171BC4730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134A8F-83C9-DEB3-0239-A038DEDC1A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7AABAC-1388-EF6D-C8B2-822812DD4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D458-6E7B-F8F9-C2EC-F0F719EB7D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CD4B95-1A29-897B-CFF2-E662E93DC824}"/>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8" name="Footer Placeholder 7">
            <a:extLst>
              <a:ext uri="{FF2B5EF4-FFF2-40B4-BE49-F238E27FC236}">
                <a16:creationId xmlns:a16="http://schemas.microsoft.com/office/drawing/2014/main" id="{D4DCC636-8888-95D4-77B7-0DD8B2C29A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B3928C-FAE8-4FC9-C2E9-78390E6FEA26}"/>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1000572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9AF-95D3-421C-E26C-FE0A620F4E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B244AD-6910-6C31-AE56-61DBD41A2D34}"/>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4" name="Footer Placeholder 3">
            <a:extLst>
              <a:ext uri="{FF2B5EF4-FFF2-40B4-BE49-F238E27FC236}">
                <a16:creationId xmlns:a16="http://schemas.microsoft.com/office/drawing/2014/main" id="{4696F5C5-2788-E258-A8A4-C7A0ADDCF0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4A51B2-7BC4-0D6A-8E3A-5C23C32E3682}"/>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112068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D9E00-B769-C160-AFC7-25333D632AC5}"/>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3" name="Footer Placeholder 2">
            <a:extLst>
              <a:ext uri="{FF2B5EF4-FFF2-40B4-BE49-F238E27FC236}">
                <a16:creationId xmlns:a16="http://schemas.microsoft.com/office/drawing/2014/main" id="{ADA6CD1F-E4C8-D5F7-486B-FE1ED2F2B98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841A9F-5355-1261-E413-3F171B6BB9B5}"/>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216503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BCEE-D761-0C31-BE53-6CDACC994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4E75F6-A864-999A-E43F-0F9D5A35EE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95F5AA-52C0-82A8-206F-01A0F3306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F8F97-1057-12E1-248D-C0F948CAD3C0}"/>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6" name="Footer Placeholder 5">
            <a:extLst>
              <a:ext uri="{FF2B5EF4-FFF2-40B4-BE49-F238E27FC236}">
                <a16:creationId xmlns:a16="http://schemas.microsoft.com/office/drawing/2014/main" id="{FC51E9EA-5F1F-CCB5-6545-07E40D5548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25FB3F-821D-FE67-9311-582C719ECCD2}"/>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2814054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662D-F477-19D7-6129-1E431A891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0D00F29-DBE8-5A8E-C878-3D66BFA9D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01A778-40D5-8902-50B5-25F380E88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B4788-D922-2778-3A26-AEBAC1E5D5BB}"/>
              </a:ext>
            </a:extLst>
          </p:cNvPr>
          <p:cNvSpPr>
            <a:spLocks noGrp="1"/>
          </p:cNvSpPr>
          <p:nvPr>
            <p:ph type="dt" sz="half" idx="10"/>
          </p:nvPr>
        </p:nvSpPr>
        <p:spPr/>
        <p:txBody>
          <a:bodyPr/>
          <a:lstStyle/>
          <a:p>
            <a:fld id="{737EB05E-DCD5-4A3B-BAD1-3B2B52056309}" type="datetimeFigureOut">
              <a:rPr lang="en-GB" smtClean="0"/>
              <a:t>05/03/2025</a:t>
            </a:fld>
            <a:endParaRPr lang="en-GB"/>
          </a:p>
        </p:txBody>
      </p:sp>
      <p:sp>
        <p:nvSpPr>
          <p:cNvPr id="6" name="Footer Placeholder 5">
            <a:extLst>
              <a:ext uri="{FF2B5EF4-FFF2-40B4-BE49-F238E27FC236}">
                <a16:creationId xmlns:a16="http://schemas.microsoft.com/office/drawing/2014/main" id="{ECD564DB-2485-B7F6-9FDC-DF8988F9DB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0F0A54-288A-3E0E-5101-455C5216B257}"/>
              </a:ext>
            </a:extLst>
          </p:cNvPr>
          <p:cNvSpPr>
            <a:spLocks noGrp="1"/>
          </p:cNvSpPr>
          <p:nvPr>
            <p:ph type="sldNum" sz="quarter" idx="12"/>
          </p:nvPr>
        </p:nvSpPr>
        <p:spPr/>
        <p:txBody>
          <a:bodyPr/>
          <a:lstStyle/>
          <a:p>
            <a:fld id="{EC14FEE4-AE26-4683-A747-6AF1293D0926}" type="slidenum">
              <a:rPr lang="en-GB" smtClean="0"/>
              <a:t>‹#›</a:t>
            </a:fld>
            <a:endParaRPr lang="en-GB"/>
          </a:p>
        </p:txBody>
      </p:sp>
    </p:spTree>
    <p:extLst>
      <p:ext uri="{BB962C8B-B14F-4D97-AF65-F5344CB8AC3E}">
        <p14:creationId xmlns:p14="http://schemas.microsoft.com/office/powerpoint/2010/main" val="336839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F62F6-4D5C-EED3-22A4-7F40E6784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C0E77C-8686-823E-5697-A0E1870BF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F0BEC8-6E38-1781-FF0F-315ED9C85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B05E-DCD5-4A3B-BAD1-3B2B52056309}" type="datetimeFigureOut">
              <a:rPr lang="en-GB" smtClean="0"/>
              <a:t>05/03/2025</a:t>
            </a:fld>
            <a:endParaRPr lang="en-GB"/>
          </a:p>
        </p:txBody>
      </p:sp>
      <p:sp>
        <p:nvSpPr>
          <p:cNvPr id="5" name="Footer Placeholder 4">
            <a:extLst>
              <a:ext uri="{FF2B5EF4-FFF2-40B4-BE49-F238E27FC236}">
                <a16:creationId xmlns:a16="http://schemas.microsoft.com/office/drawing/2014/main" id="{D4082952-7836-7528-9374-1C63358A4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AC0E88-282E-8CFF-A396-6546F57419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4FEE4-AE26-4683-A747-6AF1293D0926}" type="slidenum">
              <a:rPr lang="en-GB" smtClean="0"/>
              <a:t>‹#›</a:t>
            </a:fld>
            <a:endParaRPr lang="en-GB"/>
          </a:p>
        </p:txBody>
      </p:sp>
    </p:spTree>
    <p:extLst>
      <p:ext uri="{BB962C8B-B14F-4D97-AF65-F5344CB8AC3E}">
        <p14:creationId xmlns:p14="http://schemas.microsoft.com/office/powerpoint/2010/main" val="1859195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hyperlink" Target="https://doi.org/10.36615/tcj48b46" TargetMode="External"/><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3.docx"/><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4.docx"/><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9.jpg"/><Relationship Id="rId7"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image" Target="../media/image89.png"/><Relationship Id="rId4" Type="http://schemas.openxmlformats.org/officeDocument/2006/relationships/image" Target="../media/image13.jpeg"/><Relationship Id="rId9"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5.docx"/><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6.docx"/><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7.docx"/><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13" Type="http://schemas.openxmlformats.org/officeDocument/2006/relationships/customXml" Target="../ink/ink76.xml"/><Relationship Id="rId18" Type="http://schemas.openxmlformats.org/officeDocument/2006/relationships/customXml" Target="../ink/ink79.xml"/><Relationship Id="rId26" Type="http://schemas.openxmlformats.org/officeDocument/2006/relationships/image" Target="../media/image950.png"/><Relationship Id="rId3" Type="http://schemas.openxmlformats.org/officeDocument/2006/relationships/image" Target="../media/image96.png"/><Relationship Id="rId21" Type="http://schemas.openxmlformats.org/officeDocument/2006/relationships/customXml" Target="../ink/ink82.xml"/><Relationship Id="rId42" Type="http://schemas.openxmlformats.org/officeDocument/2006/relationships/customXml" Target="../ink/ink86.xml"/><Relationship Id="rId7" Type="http://schemas.openxmlformats.org/officeDocument/2006/relationships/customXml" Target="../ink/ink73.xml"/><Relationship Id="rId12" Type="http://schemas.openxmlformats.org/officeDocument/2006/relationships/image" Target="../media/image90.png"/><Relationship Id="rId17" Type="http://schemas.openxmlformats.org/officeDocument/2006/relationships/customXml" Target="../ink/ink78.xml"/><Relationship Id="rId25" Type="http://schemas.openxmlformats.org/officeDocument/2006/relationships/customXml" Target="../ink/ink84.xml"/><Relationship Id="rId2" Type="http://schemas.openxmlformats.org/officeDocument/2006/relationships/notesSlide" Target="../notesSlides/notesSlide26.xml"/><Relationship Id="rId16" Type="http://schemas.openxmlformats.org/officeDocument/2006/relationships/customXml" Target="../ink/ink77.xml"/><Relationship Id="rId20" Type="http://schemas.openxmlformats.org/officeDocument/2006/relationships/customXml" Target="../ink/ink81.xml"/><Relationship Id="rId41"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70.png"/><Relationship Id="rId11" Type="http://schemas.openxmlformats.org/officeDocument/2006/relationships/customXml" Target="../ink/ink75.xml"/><Relationship Id="rId24" Type="http://schemas.openxmlformats.org/officeDocument/2006/relationships/image" Target="../media/image940.png"/><Relationship Id="rId45" Type="http://schemas.openxmlformats.org/officeDocument/2006/relationships/image" Target="../media/image16.emf"/><Relationship Id="rId5" Type="http://schemas.openxmlformats.org/officeDocument/2006/relationships/customXml" Target="../ink/ink72.xml"/><Relationship Id="rId15" Type="http://schemas.openxmlformats.org/officeDocument/2006/relationships/image" Target="../media/image97.png"/><Relationship Id="rId23" Type="http://schemas.openxmlformats.org/officeDocument/2006/relationships/customXml" Target="../ink/ink83.xml"/><Relationship Id="rId28" Type="http://schemas.openxmlformats.org/officeDocument/2006/relationships/customXml" Target="../ink/ink85.xml"/><Relationship Id="rId10" Type="http://schemas.openxmlformats.org/officeDocument/2006/relationships/image" Target="../media/image890.png"/><Relationship Id="rId19" Type="http://schemas.openxmlformats.org/officeDocument/2006/relationships/customXml" Target="../ink/ink80.xml"/><Relationship Id="rId44" Type="http://schemas.openxmlformats.org/officeDocument/2006/relationships/package" Target="../embeddings/Microsoft_Word_Document8.docx"/><Relationship Id="rId4" Type="http://schemas.openxmlformats.org/officeDocument/2006/relationships/image" Target="../media/image13.jpeg"/><Relationship Id="rId9" Type="http://schemas.openxmlformats.org/officeDocument/2006/relationships/customXml" Target="../ink/ink74.xml"/><Relationship Id="rId14" Type="http://schemas.openxmlformats.org/officeDocument/2006/relationships/image" Target="../media/image910.png"/><Relationship Id="rId22" Type="http://schemas.openxmlformats.org/officeDocument/2006/relationships/image" Target="../media/image93.png"/><Relationship Id="rId27" Type="http://schemas.openxmlformats.org/officeDocument/2006/relationships/image" Target="../media/image98.png"/><Relationship Id="rId43" Type="http://schemas.openxmlformats.org/officeDocument/2006/relationships/image" Target="../media/image104.png"/><Relationship Id="rId8" Type="http://schemas.openxmlformats.org/officeDocument/2006/relationships/image" Target="../media/image880.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9.docx"/><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10.docx"/><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package" Target="../embeddings/Microsoft_Word_Document.docx"/><Relationship Id="rId5" Type="http://schemas.openxmlformats.org/officeDocument/2006/relationships/image" Target="../media/image15.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11.docx"/><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6.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package" Target="../embeddings/Microsoft_Word_Document12.docx"/><Relationship Id="rId5" Type="http://schemas.openxmlformats.org/officeDocument/2006/relationships/image" Target="../media/image101.jpe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hyperlink" Target="https://doi.org/10.13140/RG.2.2.33407.41121" TargetMode="External"/><Relationship Id="rId3" Type="http://schemas.openxmlformats.org/officeDocument/2006/relationships/image" Target="../media/image107.jpg"/><Relationship Id="rId7" Type="http://schemas.openxmlformats.org/officeDocument/2006/relationships/hyperlink" Target="http://doi.org/10.31695/IJASRE.2018.33016"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rxiv.org/pdf/2306.02096.pdf" TargetMode="External"/><Relationship Id="rId5" Type="http://schemas.openxmlformats.org/officeDocument/2006/relationships/hyperlink" Target="https://doi.org/10.30935/cet.554469" TargetMode="External"/><Relationship Id="rId4" Type="http://schemas.openxmlformats.org/officeDocument/2006/relationships/hyperlink" Target="https://www.digitaltrends.com/computing/how-to-use-openai-chatgpt-text-generation-chatbot/" TargetMode="External"/><Relationship Id="rId9" Type="http://schemas.openxmlformats.org/officeDocument/2006/relationships/hyperlink" Target="https://doi.org/10.1145/3434780.3436565"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oi.org/10.3389/feduc.2022.824976" TargetMode="External"/><Relationship Id="rId3" Type="http://schemas.openxmlformats.org/officeDocument/2006/relationships/image" Target="../media/image107.jpg"/><Relationship Id="rId7" Type="http://schemas.openxmlformats.org/officeDocument/2006/relationships/hyperlink" Target="https://www.britannica.com/topic/decolonizatio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britannica.com/science/rhizome" TargetMode="External"/><Relationship Id="rId5" Type="http://schemas.openxmlformats.org/officeDocument/2006/relationships/hyperlink" Target="https://www.britannica.com/technology/Bessemer-process" TargetMode="External"/><Relationship Id="rId10" Type="http://schemas.openxmlformats.org/officeDocument/2006/relationships/hyperlink" Target="https://doi.org/10.1300/J010v43n02_03" TargetMode="External"/><Relationship Id="rId4" Type="http://schemas.openxmlformats.org/officeDocument/2006/relationships/hyperlink" Target="https://edtechbooks.org/studentguide/constructivism" TargetMode="External"/><Relationship Id="rId9" Type="http://schemas.openxmlformats.org/officeDocument/2006/relationships/hyperlink" Target="https://doi.org/10.1177/104225872093458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hyperlink" Target="https://doi.org/10.3390/asi4030045"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newprairiepress.org/aerc/2016/papers/15" TargetMode="External"/><Relationship Id="rId5" Type="http://schemas.openxmlformats.org/officeDocument/2006/relationships/hyperlink" Target="https://cryptorank.io/news/feed/54cc6-openai-unveils-guide-for-educators" TargetMode="External"/><Relationship Id="rId4" Type="http://schemas.openxmlformats.org/officeDocument/2006/relationships/hyperlink" Target="https://doi.org/10.4324/9781003376378-4"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doi.org/10.15804/tner.21.66.4.03" TargetMode="External"/><Relationship Id="rId3" Type="http://schemas.openxmlformats.org/officeDocument/2006/relationships/image" Target="../media/image107.jpg"/><Relationship Id="rId7" Type="http://schemas.openxmlformats.org/officeDocument/2006/relationships/hyperlink" Target="https://doi.org/10.36615/9781776405619-09"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dataversity.net/a-brief-history-of-large-language-models/" TargetMode="External"/><Relationship Id="rId5" Type="http://schemas.openxmlformats.org/officeDocument/2006/relationships/hyperlink" Target="https://www.techtarget.com/whatis/definition/Web-30" TargetMode="External"/><Relationship Id="rId4" Type="http://schemas.openxmlformats.org/officeDocument/2006/relationships/hyperlink" Target="https://dx.doi.org/10.20853/35-1-4426" TargetMode="External"/><Relationship Id="rId9" Type="http://schemas.openxmlformats.org/officeDocument/2006/relationships/hyperlink" Target="https://www.ibm.com/topics/artificial-intellige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package" Target="../embeddings/Microsoft_Word_Document2.docx"/><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package" Target="../embeddings/Microsoft_Word_Document1.docx"/><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hyperlink" Target="https://doi.org/10.1007/978-3-031-26490-0_9" TargetMode="External"/><Relationship Id="rId3" Type="http://schemas.openxmlformats.org/officeDocument/2006/relationships/image" Target="../media/image107.jpg"/><Relationship Id="rId7" Type="http://schemas.openxmlformats.org/officeDocument/2006/relationships/hyperlink" Target="https://doi.org/10.1177/0741713606297445"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doi.org/10.15503/jecs2020.1.102.115" TargetMode="External"/><Relationship Id="rId5" Type="http://schemas.openxmlformats.org/officeDocument/2006/relationships/hyperlink" Target="https://doi.org/10.1017/9781108778510.023" TargetMode="External"/><Relationship Id="rId4" Type="http://schemas.openxmlformats.org/officeDocument/2006/relationships/hyperlink" Target="https://doi.org/10.1108/JWL-07-2020-0127" TargetMode="External"/><Relationship Id="rId9" Type="http://schemas.openxmlformats.org/officeDocument/2006/relationships/hyperlink" Target="https://doi.org/10.1080/87567555.1993.9926781"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universityworldnews.com/post.php?story=20230302062634124" TargetMode="External"/><Relationship Id="rId3" Type="http://schemas.openxmlformats.org/officeDocument/2006/relationships/image" Target="../media/image107.jpg"/><Relationship Id="rId7" Type="http://schemas.openxmlformats.org/officeDocument/2006/relationships/hyperlink" Target="https://doi.org/10.1093/icc/dtaa059"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doi.org/10.1017/CBO9780511815355" TargetMode="External"/><Relationship Id="rId5" Type="http://schemas.openxmlformats.org/officeDocument/2006/relationships/hyperlink" Target="https://grendelgames.com/what-are-serious-games/" TargetMode="External"/><Relationship Id="rId4" Type="http://schemas.openxmlformats.org/officeDocument/2006/relationships/hyperlink" Target="https://hbr.org/2023/08/ai-wont-replace-humans-but-humans-with-ai-will-replace-humans-without-ai" TargetMode="External"/><Relationship Id="rId9" Type="http://schemas.openxmlformats.org/officeDocument/2006/relationships/hyperlink" Target="https://www.simplypsychology.org/constructivism.html"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doi.org/10.3390/su13126567" TargetMode="External"/><Relationship Id="rId3" Type="http://schemas.openxmlformats.org/officeDocument/2006/relationships/image" Target="../media/image107.jpg"/><Relationship Id="rId7" Type="http://schemas.openxmlformats.org/officeDocument/2006/relationships/hyperlink" Target="https://elnamortensen1.wordpress.com/Tag/Rhizonomy/"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doi.org/10.31269/triplec.v20i1.1297" TargetMode="External"/><Relationship Id="rId5" Type="http://schemas.openxmlformats.org/officeDocument/2006/relationships/hyperlink" Target="https://doi.org/10.14569/IJACSA.2019.0100541" TargetMode="External"/><Relationship Id="rId10" Type="http://schemas.openxmlformats.org/officeDocument/2006/relationships/hyperlink" Target="https://www.simplypsychology.org/actor-network-theory.html" TargetMode="External"/><Relationship Id="rId4" Type="http://schemas.openxmlformats.org/officeDocument/2006/relationships/hyperlink" Target="https://doi.org/10.3390/su14073902" TargetMode="External"/><Relationship Id="rId9" Type="http://schemas.openxmlformats.org/officeDocument/2006/relationships/hyperlink" Target="https://doi.org/10.1007/978-981-13-1855-9"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citizen.co.za/news/opinion/education-4-0-from-the-front-line-september-2022/" TargetMode="External"/><Relationship Id="rId3" Type="http://schemas.openxmlformats.org/officeDocument/2006/relationships/image" Target="../media/image107.jpg"/><Relationship Id="rId7" Type="http://schemas.openxmlformats.org/officeDocument/2006/relationships/hyperlink" Target="https://doi.org/10.3390/su15032396"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doi.org/10.4102/ve.v45i1.317" TargetMode="External"/><Relationship Id="rId5" Type="http://schemas.openxmlformats.org/officeDocument/2006/relationships/hyperlink" Target="https://doi.org/10.4102/hts.v76i2.5940" TargetMode="External"/><Relationship Id="rId4" Type="http://schemas.openxmlformats.org/officeDocument/2006/relationships/hyperlink" Target="https://doi.org/10.36615/9781776405619-00" TargetMode="External"/><Relationship Id="rId9" Type="http://schemas.openxmlformats.org/officeDocument/2006/relationships/hyperlink" Target="https://doi.org/10.1186/s41039-017-0062-8"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timetoast.com/timelines/the-history-of-arcade-games" TargetMode="External"/><Relationship Id="rId3" Type="http://schemas.openxmlformats.org/officeDocument/2006/relationships/image" Target="../media/image107.jpg"/><Relationship Id="rId7" Type="http://schemas.openxmlformats.org/officeDocument/2006/relationships/hyperlink" Target="https://papers.ssrn.com/sol3/papers.cfm?abstract_id=4720983"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searchenterpriseai.techtarget.com/definition/AI-Artificial-Intelligence" TargetMode="External"/><Relationship Id="rId5" Type="http://schemas.openxmlformats.org/officeDocument/2006/relationships/hyperlink" Target="https://www.huffpost.com/entry/the-2016-world-economic-f_b_8975326" TargetMode="External"/><Relationship Id="rId4" Type="http://schemas.openxmlformats.org/officeDocument/2006/relationships/hyperlink" Target="https://pdxscholar.library.pdx.edu/cgi/viewcontent.cgi?article=2430&amp;context=honorsthese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hyperlink" Target="https://doi.org/10.3390/soc14020019"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teve-wheeler.blogspot.com/2012/11/next-generation-learning.html" TargetMode="External"/><Relationship Id="rId5" Type="http://schemas.openxmlformats.org/officeDocument/2006/relationships/hyperlink" Target="https://steve-wheeler.blogspot.com/2012/11/the-architecture-of-learning.html" TargetMode="External"/><Relationship Id="rId4" Type="http://schemas.openxmlformats.org/officeDocument/2006/relationships/hyperlink" Target="https://doi.org/10.1016/j.jebo.2021.12.01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17" Type="http://schemas.openxmlformats.org/officeDocument/2006/relationships/customXml" Target="../ink/ink57.xml"/><Relationship Id="rId21" Type="http://schemas.openxmlformats.org/officeDocument/2006/relationships/customXml" Target="../ink/ink9.xml"/><Relationship Id="rId42" Type="http://schemas.openxmlformats.org/officeDocument/2006/relationships/image" Target="../media/image28.png"/><Relationship Id="rId63" Type="http://schemas.openxmlformats.org/officeDocument/2006/relationships/customXml" Target="../ink/ink30.xml"/><Relationship Id="rId84" Type="http://schemas.openxmlformats.org/officeDocument/2006/relationships/image" Target="../media/image49.png"/><Relationship Id="rId138" Type="http://schemas.openxmlformats.org/officeDocument/2006/relationships/image" Target="../media/image76.png"/><Relationship Id="rId107" Type="http://schemas.openxmlformats.org/officeDocument/2006/relationships/customXml" Target="../ink/ink52.xml"/><Relationship Id="rId11" Type="http://schemas.openxmlformats.org/officeDocument/2006/relationships/customXml" Target="../ink/ink4.xml"/><Relationship Id="rId32" Type="http://schemas.openxmlformats.org/officeDocument/2006/relationships/image" Target="../media/image23.png"/><Relationship Id="rId53" Type="http://schemas.openxmlformats.org/officeDocument/2006/relationships/customXml" Target="../ink/ink25.xml"/><Relationship Id="rId74" Type="http://schemas.openxmlformats.org/officeDocument/2006/relationships/image" Target="../media/image44.png"/><Relationship Id="rId128" Type="http://schemas.openxmlformats.org/officeDocument/2006/relationships/image" Target="../media/image71.png"/><Relationship Id="rId5" Type="http://schemas.openxmlformats.org/officeDocument/2006/relationships/customXml" Target="../ink/ink1.xml"/><Relationship Id="rId90" Type="http://schemas.openxmlformats.org/officeDocument/2006/relationships/image" Target="../media/image52.png"/><Relationship Id="rId95" Type="http://schemas.openxmlformats.org/officeDocument/2006/relationships/customXml" Target="../ink/ink46.xml"/><Relationship Id="rId22" Type="http://schemas.openxmlformats.org/officeDocument/2006/relationships/image" Target="../media/image18.png"/><Relationship Id="rId27" Type="http://schemas.openxmlformats.org/officeDocument/2006/relationships/customXml" Target="../ink/ink12.xml"/><Relationship Id="rId43" Type="http://schemas.openxmlformats.org/officeDocument/2006/relationships/customXml" Target="../ink/ink20.xml"/><Relationship Id="rId48" Type="http://schemas.openxmlformats.org/officeDocument/2006/relationships/image" Target="../media/image31.png"/><Relationship Id="rId64" Type="http://schemas.openxmlformats.org/officeDocument/2006/relationships/image" Target="../media/image39.png"/><Relationship Id="rId69" Type="http://schemas.openxmlformats.org/officeDocument/2006/relationships/customXml" Target="../ink/ink33.xml"/><Relationship Id="rId113" Type="http://schemas.openxmlformats.org/officeDocument/2006/relationships/customXml" Target="../ink/ink55.xml"/><Relationship Id="rId118" Type="http://schemas.openxmlformats.org/officeDocument/2006/relationships/image" Target="../media/image66.png"/><Relationship Id="rId134" Type="http://schemas.openxmlformats.org/officeDocument/2006/relationships/image" Target="../media/image74.png"/><Relationship Id="rId139" Type="http://schemas.openxmlformats.org/officeDocument/2006/relationships/customXml" Target="../ink/ink68.xml"/><Relationship Id="rId80" Type="http://schemas.openxmlformats.org/officeDocument/2006/relationships/image" Target="../media/image47.png"/><Relationship Id="rId85" Type="http://schemas.openxmlformats.org/officeDocument/2006/relationships/customXml" Target="../ink/ink41.xml"/><Relationship Id="rId12" Type="http://schemas.openxmlformats.org/officeDocument/2006/relationships/image" Target="../media/image130.png"/><Relationship Id="rId17" Type="http://schemas.openxmlformats.org/officeDocument/2006/relationships/customXml" Target="../ink/ink7.xml"/><Relationship Id="rId33" Type="http://schemas.openxmlformats.org/officeDocument/2006/relationships/customXml" Target="../ink/ink15.xml"/><Relationship Id="rId38" Type="http://schemas.openxmlformats.org/officeDocument/2006/relationships/image" Target="../media/image26.png"/><Relationship Id="rId59" Type="http://schemas.openxmlformats.org/officeDocument/2006/relationships/customXml" Target="../ink/ink28.xml"/><Relationship Id="rId103" Type="http://schemas.openxmlformats.org/officeDocument/2006/relationships/customXml" Target="../ink/ink50.xml"/><Relationship Id="rId108" Type="http://schemas.openxmlformats.org/officeDocument/2006/relationships/image" Target="../media/image61.png"/><Relationship Id="rId124" Type="http://schemas.openxmlformats.org/officeDocument/2006/relationships/image" Target="../media/image69.png"/><Relationship Id="rId129" Type="http://schemas.openxmlformats.org/officeDocument/2006/relationships/customXml" Target="../ink/ink63.xml"/><Relationship Id="rId54" Type="http://schemas.openxmlformats.org/officeDocument/2006/relationships/image" Target="../media/image34.png"/><Relationship Id="rId70" Type="http://schemas.openxmlformats.org/officeDocument/2006/relationships/image" Target="../media/image42.png"/><Relationship Id="rId75" Type="http://schemas.openxmlformats.org/officeDocument/2006/relationships/customXml" Target="../ink/ink36.xml"/><Relationship Id="rId91" Type="http://schemas.openxmlformats.org/officeDocument/2006/relationships/customXml" Target="../ink/ink44.xml"/><Relationship Id="rId96" Type="http://schemas.openxmlformats.org/officeDocument/2006/relationships/image" Target="../media/image55.png"/><Relationship Id="rId140" Type="http://schemas.openxmlformats.org/officeDocument/2006/relationships/image" Target="../media/image77.png"/><Relationship Id="rId145" Type="http://schemas.openxmlformats.org/officeDocument/2006/relationships/customXml" Target="../ink/ink71.xml"/><Relationship Id="rId1" Type="http://schemas.openxmlformats.org/officeDocument/2006/relationships/slideLayout" Target="../slideLayouts/slideLayout2.xml"/><Relationship Id="rId6" Type="http://schemas.openxmlformats.org/officeDocument/2006/relationships/image" Target="../media/image102.png"/><Relationship Id="rId23" Type="http://schemas.openxmlformats.org/officeDocument/2006/relationships/customXml" Target="../ink/ink10.xml"/><Relationship Id="rId28" Type="http://schemas.openxmlformats.org/officeDocument/2006/relationships/image" Target="../media/image21.png"/><Relationship Id="rId49" Type="http://schemas.openxmlformats.org/officeDocument/2006/relationships/customXml" Target="../ink/ink23.xml"/><Relationship Id="rId114" Type="http://schemas.openxmlformats.org/officeDocument/2006/relationships/image" Target="../media/image64.png"/><Relationship Id="rId119" Type="http://schemas.openxmlformats.org/officeDocument/2006/relationships/customXml" Target="../ink/ink58.xml"/><Relationship Id="rId44" Type="http://schemas.openxmlformats.org/officeDocument/2006/relationships/image" Target="../media/image29.png"/><Relationship Id="rId60" Type="http://schemas.openxmlformats.org/officeDocument/2006/relationships/image" Target="../media/image37.png"/><Relationship Id="rId65" Type="http://schemas.openxmlformats.org/officeDocument/2006/relationships/customXml" Target="../ink/ink31.xml"/><Relationship Id="rId81" Type="http://schemas.openxmlformats.org/officeDocument/2006/relationships/customXml" Target="../ink/ink39.xml"/><Relationship Id="rId86" Type="http://schemas.openxmlformats.org/officeDocument/2006/relationships/image" Target="../media/image50.png"/><Relationship Id="rId130" Type="http://schemas.openxmlformats.org/officeDocument/2006/relationships/image" Target="../media/image72.png"/><Relationship Id="rId135" Type="http://schemas.openxmlformats.org/officeDocument/2006/relationships/customXml" Target="../ink/ink66.xml"/><Relationship Id="rId13" Type="http://schemas.openxmlformats.org/officeDocument/2006/relationships/customXml" Target="../ink/ink5.xml"/><Relationship Id="rId18" Type="http://schemas.openxmlformats.org/officeDocument/2006/relationships/image" Target="../media/image16.png"/><Relationship Id="rId39" Type="http://schemas.openxmlformats.org/officeDocument/2006/relationships/customXml" Target="../ink/ink18.xml"/><Relationship Id="rId109" Type="http://schemas.openxmlformats.org/officeDocument/2006/relationships/customXml" Target="../ink/ink53.xml"/><Relationship Id="rId34" Type="http://schemas.openxmlformats.org/officeDocument/2006/relationships/image" Target="../media/image24.png"/><Relationship Id="rId50" Type="http://schemas.openxmlformats.org/officeDocument/2006/relationships/image" Target="../media/image32.png"/><Relationship Id="rId55" Type="http://schemas.openxmlformats.org/officeDocument/2006/relationships/customXml" Target="../ink/ink26.xml"/><Relationship Id="rId76" Type="http://schemas.openxmlformats.org/officeDocument/2006/relationships/image" Target="../media/image45.png"/><Relationship Id="rId97" Type="http://schemas.openxmlformats.org/officeDocument/2006/relationships/customXml" Target="../ink/ink47.xml"/><Relationship Id="rId104" Type="http://schemas.openxmlformats.org/officeDocument/2006/relationships/image" Target="../media/image59.png"/><Relationship Id="rId120" Type="http://schemas.openxmlformats.org/officeDocument/2006/relationships/image" Target="../media/image67.png"/><Relationship Id="rId125" Type="http://schemas.openxmlformats.org/officeDocument/2006/relationships/customXml" Target="../ink/ink61.xml"/><Relationship Id="rId141" Type="http://schemas.openxmlformats.org/officeDocument/2006/relationships/customXml" Target="../ink/ink69.xml"/><Relationship Id="rId146" Type="http://schemas.openxmlformats.org/officeDocument/2006/relationships/image" Target="../media/image80.png"/><Relationship Id="rId7" Type="http://schemas.openxmlformats.org/officeDocument/2006/relationships/customXml" Target="../ink/ink2.xml"/><Relationship Id="rId71" Type="http://schemas.openxmlformats.org/officeDocument/2006/relationships/customXml" Target="../ink/ink34.xml"/><Relationship Id="rId92" Type="http://schemas.openxmlformats.org/officeDocument/2006/relationships/image" Target="../media/image53.png"/><Relationship Id="rId2" Type="http://schemas.openxmlformats.org/officeDocument/2006/relationships/notesSlide" Target="../notesSlides/notesSlide7.xml"/><Relationship Id="rId29" Type="http://schemas.openxmlformats.org/officeDocument/2006/relationships/customXml" Target="../ink/ink13.xml"/><Relationship Id="rId24" Type="http://schemas.openxmlformats.org/officeDocument/2006/relationships/image" Target="../media/image19.png"/><Relationship Id="rId40" Type="http://schemas.openxmlformats.org/officeDocument/2006/relationships/image" Target="../media/image27.png"/><Relationship Id="rId45" Type="http://schemas.openxmlformats.org/officeDocument/2006/relationships/customXml" Target="../ink/ink21.xml"/><Relationship Id="rId66" Type="http://schemas.openxmlformats.org/officeDocument/2006/relationships/image" Target="../media/image40.png"/><Relationship Id="rId87" Type="http://schemas.openxmlformats.org/officeDocument/2006/relationships/customXml" Target="../ink/ink42.xml"/><Relationship Id="rId110" Type="http://schemas.openxmlformats.org/officeDocument/2006/relationships/image" Target="../media/image62.png"/><Relationship Id="rId115" Type="http://schemas.openxmlformats.org/officeDocument/2006/relationships/customXml" Target="../ink/ink56.xml"/><Relationship Id="rId131" Type="http://schemas.openxmlformats.org/officeDocument/2006/relationships/customXml" Target="../ink/ink64.xml"/><Relationship Id="rId136" Type="http://schemas.openxmlformats.org/officeDocument/2006/relationships/image" Target="../media/image75.png"/><Relationship Id="rId61" Type="http://schemas.openxmlformats.org/officeDocument/2006/relationships/customXml" Target="../ink/ink29.xml"/><Relationship Id="rId82" Type="http://schemas.openxmlformats.org/officeDocument/2006/relationships/image" Target="../media/image48.png"/><Relationship Id="rId19" Type="http://schemas.openxmlformats.org/officeDocument/2006/relationships/customXml" Target="../ink/ink8.xml"/><Relationship Id="rId14" Type="http://schemas.openxmlformats.org/officeDocument/2006/relationships/image" Target="../media/image14.png"/><Relationship Id="rId30" Type="http://schemas.openxmlformats.org/officeDocument/2006/relationships/image" Target="../media/image22.png"/><Relationship Id="rId35" Type="http://schemas.openxmlformats.org/officeDocument/2006/relationships/customXml" Target="../ink/ink16.xml"/><Relationship Id="rId56" Type="http://schemas.openxmlformats.org/officeDocument/2006/relationships/image" Target="../media/image35.png"/><Relationship Id="rId77" Type="http://schemas.openxmlformats.org/officeDocument/2006/relationships/customXml" Target="../ink/ink37.xml"/><Relationship Id="rId100" Type="http://schemas.openxmlformats.org/officeDocument/2006/relationships/image" Target="../media/image57.png"/><Relationship Id="rId105" Type="http://schemas.openxmlformats.org/officeDocument/2006/relationships/customXml" Target="../ink/ink51.xml"/><Relationship Id="rId126" Type="http://schemas.openxmlformats.org/officeDocument/2006/relationships/image" Target="../media/image70.png"/><Relationship Id="rId147" Type="http://schemas.openxmlformats.org/officeDocument/2006/relationships/image" Target="../media/image81.png"/><Relationship Id="rId8" Type="http://schemas.openxmlformats.org/officeDocument/2006/relationships/image" Target="../media/image110.png"/><Relationship Id="rId51" Type="http://schemas.openxmlformats.org/officeDocument/2006/relationships/customXml" Target="../ink/ink24.xml"/><Relationship Id="rId72" Type="http://schemas.openxmlformats.org/officeDocument/2006/relationships/image" Target="../media/image43.png"/><Relationship Id="rId93" Type="http://schemas.openxmlformats.org/officeDocument/2006/relationships/customXml" Target="../ink/ink45.xml"/><Relationship Id="rId98" Type="http://schemas.openxmlformats.org/officeDocument/2006/relationships/image" Target="../media/image56.png"/><Relationship Id="rId121" Type="http://schemas.openxmlformats.org/officeDocument/2006/relationships/customXml" Target="../ink/ink59.xml"/><Relationship Id="rId142" Type="http://schemas.openxmlformats.org/officeDocument/2006/relationships/image" Target="../media/image78.png"/><Relationship Id="rId3" Type="http://schemas.openxmlformats.org/officeDocument/2006/relationships/image" Target="../media/image13.jpeg"/><Relationship Id="rId25" Type="http://schemas.openxmlformats.org/officeDocument/2006/relationships/customXml" Target="../ink/ink11.xml"/><Relationship Id="rId46" Type="http://schemas.openxmlformats.org/officeDocument/2006/relationships/image" Target="../media/image30.png"/><Relationship Id="rId67" Type="http://schemas.openxmlformats.org/officeDocument/2006/relationships/customXml" Target="../ink/ink32.xml"/><Relationship Id="rId116" Type="http://schemas.openxmlformats.org/officeDocument/2006/relationships/image" Target="../media/image65.png"/><Relationship Id="rId137" Type="http://schemas.openxmlformats.org/officeDocument/2006/relationships/customXml" Target="../ink/ink67.xml"/><Relationship Id="rId20" Type="http://schemas.openxmlformats.org/officeDocument/2006/relationships/image" Target="../media/image17.png"/><Relationship Id="rId41" Type="http://schemas.openxmlformats.org/officeDocument/2006/relationships/customXml" Target="../ink/ink19.xml"/><Relationship Id="rId62" Type="http://schemas.openxmlformats.org/officeDocument/2006/relationships/image" Target="../media/image38.png"/><Relationship Id="rId83" Type="http://schemas.openxmlformats.org/officeDocument/2006/relationships/customXml" Target="../ink/ink40.xml"/><Relationship Id="rId88" Type="http://schemas.openxmlformats.org/officeDocument/2006/relationships/image" Target="../media/image51.png"/><Relationship Id="rId111" Type="http://schemas.openxmlformats.org/officeDocument/2006/relationships/customXml" Target="../ink/ink54.xml"/><Relationship Id="rId132" Type="http://schemas.openxmlformats.org/officeDocument/2006/relationships/image" Target="../media/image73.png"/><Relationship Id="rId15" Type="http://schemas.openxmlformats.org/officeDocument/2006/relationships/customXml" Target="../ink/ink6.xml"/><Relationship Id="rId36" Type="http://schemas.openxmlformats.org/officeDocument/2006/relationships/image" Target="../media/image25.png"/><Relationship Id="rId57" Type="http://schemas.openxmlformats.org/officeDocument/2006/relationships/customXml" Target="../ink/ink27.xml"/><Relationship Id="rId106" Type="http://schemas.openxmlformats.org/officeDocument/2006/relationships/image" Target="../media/image60.png"/><Relationship Id="rId127" Type="http://schemas.openxmlformats.org/officeDocument/2006/relationships/customXml" Target="../ink/ink62.xml"/><Relationship Id="rId10" Type="http://schemas.openxmlformats.org/officeDocument/2006/relationships/image" Target="../media/image120.png"/><Relationship Id="rId31" Type="http://schemas.openxmlformats.org/officeDocument/2006/relationships/customXml" Target="../ink/ink14.xml"/><Relationship Id="rId52" Type="http://schemas.openxmlformats.org/officeDocument/2006/relationships/image" Target="../media/image33.png"/><Relationship Id="rId73" Type="http://schemas.openxmlformats.org/officeDocument/2006/relationships/customXml" Target="../ink/ink35.xml"/><Relationship Id="rId78" Type="http://schemas.openxmlformats.org/officeDocument/2006/relationships/image" Target="../media/image46.png"/><Relationship Id="rId94" Type="http://schemas.openxmlformats.org/officeDocument/2006/relationships/image" Target="../media/image54.png"/><Relationship Id="rId99" Type="http://schemas.openxmlformats.org/officeDocument/2006/relationships/customXml" Target="../ink/ink48.xml"/><Relationship Id="rId101" Type="http://schemas.openxmlformats.org/officeDocument/2006/relationships/customXml" Target="../ink/ink49.xml"/><Relationship Id="rId122" Type="http://schemas.openxmlformats.org/officeDocument/2006/relationships/image" Target="../media/image68.png"/><Relationship Id="rId143" Type="http://schemas.openxmlformats.org/officeDocument/2006/relationships/customXml" Target="../ink/ink70.xml"/><Relationship Id="rId4" Type="http://schemas.openxmlformats.org/officeDocument/2006/relationships/image" Target="../media/image19.jpg"/><Relationship Id="rId9" Type="http://schemas.openxmlformats.org/officeDocument/2006/relationships/customXml" Target="../ink/ink3.xml"/><Relationship Id="rId26" Type="http://schemas.openxmlformats.org/officeDocument/2006/relationships/image" Target="../media/image20.png"/><Relationship Id="rId47" Type="http://schemas.openxmlformats.org/officeDocument/2006/relationships/customXml" Target="../ink/ink22.xml"/><Relationship Id="rId68" Type="http://schemas.openxmlformats.org/officeDocument/2006/relationships/image" Target="../media/image41.png"/><Relationship Id="rId89" Type="http://schemas.openxmlformats.org/officeDocument/2006/relationships/customXml" Target="../ink/ink43.xml"/><Relationship Id="rId112" Type="http://schemas.openxmlformats.org/officeDocument/2006/relationships/image" Target="../media/image63.png"/><Relationship Id="rId133" Type="http://schemas.openxmlformats.org/officeDocument/2006/relationships/customXml" Target="../ink/ink65.xml"/><Relationship Id="rId16" Type="http://schemas.openxmlformats.org/officeDocument/2006/relationships/image" Target="../media/image15.png"/><Relationship Id="rId37" Type="http://schemas.openxmlformats.org/officeDocument/2006/relationships/customXml" Target="../ink/ink17.xml"/><Relationship Id="rId58" Type="http://schemas.openxmlformats.org/officeDocument/2006/relationships/image" Target="../media/image36.png"/><Relationship Id="rId79" Type="http://schemas.openxmlformats.org/officeDocument/2006/relationships/customXml" Target="../ink/ink38.xml"/><Relationship Id="rId102" Type="http://schemas.openxmlformats.org/officeDocument/2006/relationships/image" Target="../media/image58.png"/><Relationship Id="rId123" Type="http://schemas.openxmlformats.org/officeDocument/2006/relationships/customXml" Target="../ink/ink60.xml"/><Relationship Id="rId14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a:extLst>
              <a:ext uri="{FF2B5EF4-FFF2-40B4-BE49-F238E27FC236}">
                <a16:creationId xmlns:a16="http://schemas.microsoft.com/office/drawing/2014/main" id="{42900E08-1F0E-4E9F-78CF-CFA0CAEF5796}"/>
              </a:ext>
            </a:extLst>
          </p:cNvPr>
          <p:cNvSpPr txBox="1">
            <a:spLocks noChangeArrowheads="1"/>
          </p:cNvSpPr>
          <p:nvPr/>
        </p:nvSpPr>
        <p:spPr bwMode="auto">
          <a:xfrm>
            <a:off x="5921" y="30020"/>
            <a:ext cx="12277886" cy="6827979"/>
          </a:xfrm>
          <a:prstGeom prst="rect">
            <a:avLst/>
          </a:prstGeom>
          <a:blipFill dpi="0" rotWithShape="1">
            <a:blip r:embed="rId3">
              <a:alphaModFix amt="20000"/>
            </a:blip>
            <a:srcRect/>
            <a:stretch>
              <a:fillRect/>
            </a:stretch>
          </a:blipFill>
          <a:ln w="9525">
            <a:noFill/>
            <a:miter lim="800000"/>
            <a:headEnd/>
            <a:tailEnd/>
          </a:ln>
        </p:spPr>
        <p:txBody>
          <a:bodyPr rot="0" vert="horz" wrap="square" lIns="91440" tIns="45720" rIns="91440" bIns="45720" anchor="t" anchorCtr="0">
            <a:noAutofit/>
          </a:bodyPr>
          <a:lstStyle/>
          <a:p>
            <a:pPr hangingPunct="0">
              <a:spcBef>
                <a:spcPts val="500"/>
              </a:spcBef>
              <a:spcAft>
                <a:spcPts val="500"/>
              </a:spcAft>
              <a:tabLst>
                <a:tab pos="180340" algn="l"/>
              </a:tabLst>
            </a:pPr>
            <a:r>
              <a:rPr lang="en-GB" sz="1000">
                <a:effectLst/>
                <a:latin typeface="Times New Roman" panose="02020603050405020304" pitchFamily="18" charset="0"/>
                <a:ea typeface="Times New Roman" panose="02020603050405020304" pitchFamily="18" charset="0"/>
              </a:rPr>
              <a:t>	 </a:t>
            </a:r>
          </a:p>
          <a:p>
            <a:pPr hangingPunct="0">
              <a:spcBef>
                <a:spcPts val="500"/>
              </a:spcBef>
              <a:spcAft>
                <a:spcPts val="500"/>
              </a:spcAft>
            </a:pPr>
            <a:r>
              <a:rPr lang="en-GB" sz="1000">
                <a:effectLst/>
                <a:latin typeface="Times New Roman" panose="02020603050405020304" pitchFamily="18" charset="0"/>
                <a:ea typeface="Times New Roman" panose="02020603050405020304" pitchFamily="18" charset="0"/>
              </a:rPr>
              <a:t> </a:t>
            </a:r>
          </a:p>
          <a:p>
            <a:pPr hangingPunct="0">
              <a:spcBef>
                <a:spcPts val="500"/>
              </a:spcBef>
              <a:spcAft>
                <a:spcPts val="500"/>
              </a:spcAft>
            </a:pPr>
            <a:r>
              <a:rPr lang="en-GB" sz="1000">
                <a:effectLst/>
                <a:latin typeface="Times New Roman" panose="02020603050405020304" pitchFamily="18" charset="0"/>
                <a:ea typeface="Times New Roman" panose="02020603050405020304" pitchFamily="18" charset="0"/>
              </a:rPr>
              <a:t> </a:t>
            </a:r>
          </a:p>
          <a:p>
            <a:pPr hangingPunct="0">
              <a:spcBef>
                <a:spcPts val="500"/>
              </a:spcBef>
              <a:spcAft>
                <a:spcPts val="500"/>
              </a:spcAft>
            </a:pPr>
            <a:r>
              <a:rPr lang="en-GB" sz="1000">
                <a:effectLst/>
                <a:latin typeface="Times New Roman" panose="02020603050405020304" pitchFamily="18" charset="0"/>
                <a:ea typeface="Times New Roman" panose="02020603050405020304" pitchFamily="18" charset="0"/>
              </a:rPr>
              <a:t> </a:t>
            </a:r>
          </a:p>
          <a:p>
            <a:pPr hangingPunct="0">
              <a:spcBef>
                <a:spcPts val="500"/>
              </a:spcBef>
              <a:spcAft>
                <a:spcPts val="500"/>
              </a:spcAft>
            </a:pPr>
            <a:r>
              <a:rPr lang="en-GB" sz="1000">
                <a:effectLst/>
                <a:latin typeface="Times New Roman" panose="02020603050405020304" pitchFamily="18" charset="0"/>
                <a:ea typeface="Times New Roman" panose="02020603050405020304" pitchFamily="18" charset="0"/>
              </a:rPr>
              <a:t> </a:t>
            </a:r>
          </a:p>
        </p:txBody>
      </p:sp>
      <p:sp>
        <p:nvSpPr>
          <p:cNvPr id="28" name="Text Box 2">
            <a:extLst>
              <a:ext uri="{FF2B5EF4-FFF2-40B4-BE49-F238E27FC236}">
                <a16:creationId xmlns:a16="http://schemas.microsoft.com/office/drawing/2014/main" id="{DE4F3454-099C-277B-F5DB-D4B751AD5C7E}"/>
              </a:ext>
            </a:extLst>
          </p:cNvPr>
          <p:cNvSpPr txBox="1">
            <a:spLocks noChangeArrowheads="1"/>
          </p:cNvSpPr>
          <p:nvPr/>
        </p:nvSpPr>
        <p:spPr bwMode="auto">
          <a:xfrm>
            <a:off x="2865116" y="2251776"/>
            <a:ext cx="9199085" cy="1015663"/>
          </a:xfrm>
          <a:prstGeom prst="rect">
            <a:avLst/>
          </a:prstGeom>
          <a:noFill/>
          <a:ln w="9525">
            <a:noFill/>
            <a:miter lim="800000"/>
            <a:headEnd/>
            <a:tailEnd/>
          </a:ln>
        </p:spPr>
        <p:txBody>
          <a:bodyPr rot="0" vert="horz" wrap="square" lIns="91440" tIns="45720" rIns="91440" bIns="45720" anchor="t" anchorCtr="0">
            <a:spAutoFit/>
          </a:bodyPr>
          <a:lstStyle/>
          <a:p>
            <a:pPr hangingPunct="0">
              <a:spcBef>
                <a:spcPts val="500"/>
              </a:spcBef>
              <a:spcAft>
                <a:spcPts val="500"/>
              </a:spcAft>
            </a:pPr>
            <a:r>
              <a:rPr lang="en-GB" sz="2000" dirty="0">
                <a:solidFill>
                  <a:schemeClr val="accent1">
                    <a:lumMod val="50000"/>
                  </a:schemeClr>
                </a:solidFill>
                <a:effectLst/>
                <a:latin typeface="Arial" panose="020B0604020202020204" pitchFamily="34" charset="0"/>
                <a:ea typeface="Times New Roman" panose="02020603050405020304" pitchFamily="18" charset="0"/>
              </a:rPr>
              <a:t>Cite this article: </a:t>
            </a:r>
            <a:r>
              <a:rPr lang="en-GB" sz="2000" dirty="0">
                <a:solidFill>
                  <a:srgbClr val="1F3864"/>
                </a:solidFill>
                <a:effectLst/>
                <a:latin typeface="Arial" panose="020B0604020202020204" pitchFamily="34" charset="0"/>
                <a:ea typeface="Times New Roman" panose="02020603050405020304" pitchFamily="18" charset="0"/>
              </a:rPr>
              <a:t>Oliver, E. and Oliver, W.H. (2025) ‘The educator’s inner luddite and a new direction for higher education,’ </a:t>
            </a:r>
            <a:r>
              <a:rPr lang="en-GB" sz="2000" i="1" dirty="0">
                <a:solidFill>
                  <a:srgbClr val="1F3864"/>
                </a:solidFill>
                <a:effectLst/>
                <a:latin typeface="Arial" panose="020B0604020202020204" pitchFamily="34" charset="0"/>
                <a:ea typeface="Times New Roman" panose="02020603050405020304" pitchFamily="18" charset="0"/>
              </a:rPr>
              <a:t>jeXed,</a:t>
            </a:r>
            <a:r>
              <a:rPr lang="en-GB" sz="2000" dirty="0">
                <a:solidFill>
                  <a:srgbClr val="1F3864"/>
                </a:solidFill>
                <a:effectLst/>
                <a:latin typeface="Arial" panose="020B0604020202020204" pitchFamily="34" charset="0"/>
                <a:ea typeface="Times New Roman" panose="02020603050405020304" pitchFamily="18" charset="0"/>
              </a:rPr>
              <a:t> 1(1), 45 slides. </a:t>
            </a:r>
            <a:r>
              <a:rPr lang="en-GB" sz="2000" u="none" strike="noStrike" dirty="0">
                <a:solidFill>
                  <a:srgbClr val="0000FF"/>
                </a:solidFill>
                <a:effectLst/>
                <a:latin typeface="Arial" panose="020B0604020202020204" pitchFamily="34" charset="0"/>
                <a:ea typeface="Times New Roman" panose="02020603050405020304" pitchFamily="18" charset="0"/>
                <a:hlinkClick r:id="rId4"/>
              </a:rPr>
              <a:t>https://doi.org/10.36615</a:t>
            </a:r>
            <a:r>
              <a:rPr lang="en-GB" sz="2000" u="none" strike="noStrike">
                <a:solidFill>
                  <a:srgbClr val="0000FF"/>
                </a:solidFill>
                <a:effectLst/>
                <a:latin typeface="Arial" panose="020B0604020202020204" pitchFamily="34" charset="0"/>
                <a:ea typeface="Times New Roman" panose="02020603050405020304" pitchFamily="18" charset="0"/>
                <a:hlinkClick r:id="rId4"/>
              </a:rPr>
              <a:t>/tcj48b46</a:t>
            </a:r>
            <a:endParaRPr lang="en-GB" sz="2000" dirty="0">
              <a:effectLst/>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9B4464C7-8DE3-98AB-A919-733E339CD5CB}"/>
              </a:ext>
            </a:extLst>
          </p:cNvPr>
          <p:cNvSpPr txBox="1"/>
          <p:nvPr/>
        </p:nvSpPr>
        <p:spPr>
          <a:xfrm>
            <a:off x="376364" y="148590"/>
            <a:ext cx="651510" cy="369332"/>
          </a:xfrm>
          <a:prstGeom prst="rect">
            <a:avLst/>
          </a:prstGeom>
          <a:noFill/>
        </p:spPr>
        <p:txBody>
          <a:bodyPr wrap="square" rtlCol="0">
            <a:spAutoFit/>
          </a:bodyPr>
          <a:lstStyle/>
          <a:p>
            <a:r>
              <a:rPr lang="en-GB" dirty="0"/>
              <a:t>.</a:t>
            </a:r>
          </a:p>
        </p:txBody>
      </p:sp>
      <p:sp>
        <p:nvSpPr>
          <p:cNvPr id="31" name="Right Triangle 30">
            <a:extLst>
              <a:ext uri="{FF2B5EF4-FFF2-40B4-BE49-F238E27FC236}">
                <a16:creationId xmlns:a16="http://schemas.microsoft.com/office/drawing/2014/main" id="{DB4A0D55-A7F3-F961-46D7-B3F13157B711}"/>
              </a:ext>
            </a:extLst>
          </p:cNvPr>
          <p:cNvSpPr/>
          <p:nvPr/>
        </p:nvSpPr>
        <p:spPr>
          <a:xfrm rot="5400000">
            <a:off x="87308" y="-110993"/>
            <a:ext cx="2838330" cy="3046332"/>
          </a:xfrm>
          <a:prstGeom prst="r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86493D4A-55F0-9462-7E9C-9B856D49E78C}"/>
              </a:ext>
            </a:extLst>
          </p:cNvPr>
          <p:cNvGrpSpPr/>
          <p:nvPr/>
        </p:nvGrpSpPr>
        <p:grpSpPr>
          <a:xfrm>
            <a:off x="-1971" y="-21363"/>
            <a:ext cx="1479260" cy="1787009"/>
            <a:chOff x="-24005" y="-9933"/>
            <a:chExt cx="1479260" cy="1787009"/>
          </a:xfrm>
        </p:grpSpPr>
        <p:sp>
          <p:nvSpPr>
            <p:cNvPr id="33" name="TextBox 32">
              <a:extLst>
                <a:ext uri="{FF2B5EF4-FFF2-40B4-BE49-F238E27FC236}">
                  <a16:creationId xmlns:a16="http://schemas.microsoft.com/office/drawing/2014/main" id="{FEC47009-F0C7-E895-B465-4F6D7F7F1A38}"/>
                </a:ext>
              </a:extLst>
            </p:cNvPr>
            <p:cNvSpPr txBox="1"/>
            <p:nvPr/>
          </p:nvSpPr>
          <p:spPr>
            <a:xfrm>
              <a:off x="354330" y="160020"/>
              <a:ext cx="651510" cy="369332"/>
            </a:xfrm>
            <a:prstGeom prst="rect">
              <a:avLst/>
            </a:prstGeom>
            <a:noFill/>
          </p:spPr>
          <p:txBody>
            <a:bodyPr wrap="square" rtlCol="0">
              <a:spAutoFit/>
            </a:bodyPr>
            <a:lstStyle/>
            <a:p>
              <a:r>
                <a:rPr lang="en-GB" dirty="0"/>
                <a:t>.</a:t>
              </a:r>
            </a:p>
          </p:txBody>
        </p:sp>
        <p:pic>
          <p:nvPicPr>
            <p:cNvPr id="34" name="Picture 2" descr="University of Johannesburg - UJ University in South Africa">
              <a:extLst>
                <a:ext uri="{FF2B5EF4-FFF2-40B4-BE49-F238E27FC236}">
                  <a16:creationId xmlns:a16="http://schemas.microsoft.com/office/drawing/2014/main" id="{446D7C59-78BB-21EA-B1A1-FAB33EC8CA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5" y="-9933"/>
              <a:ext cx="1479260" cy="13922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black and white logo&#10;&#10;Description automatically generated">
              <a:extLst>
                <a:ext uri="{FF2B5EF4-FFF2-40B4-BE49-F238E27FC236}">
                  <a16:creationId xmlns:a16="http://schemas.microsoft.com/office/drawing/2014/main" id="{CC56DB89-0539-67B2-8EA8-5F2108A457B4}"/>
                </a:ext>
              </a:extLst>
            </p:cNvPr>
            <p:cNvPicPr>
              <a:picLocks noChangeAspect="1"/>
            </p:cNvPicPr>
            <p:nvPr/>
          </p:nvPicPr>
          <p:blipFill>
            <a:blip r:embed="rId6">
              <a:extLst>
                <a:ext uri="{28A0092B-C50C-407E-A947-70E740481C1C}">
                  <a14:useLocalDpi xmlns:a14="http://schemas.microsoft.com/office/drawing/2010/main" val="0"/>
                </a:ext>
              </a:extLst>
            </a:blip>
            <a:srcRect l="11981" t="24063" r="12174" b="25328"/>
            <a:stretch/>
          </p:blipFill>
          <p:spPr>
            <a:xfrm>
              <a:off x="85000" y="1505945"/>
              <a:ext cx="948280" cy="271131"/>
            </a:xfrm>
            <a:prstGeom prst="rect">
              <a:avLst/>
            </a:prstGeom>
          </p:spPr>
        </p:pic>
      </p:grpSp>
      <p:sp>
        <p:nvSpPr>
          <p:cNvPr id="25" name="Text Box 2">
            <a:extLst>
              <a:ext uri="{FF2B5EF4-FFF2-40B4-BE49-F238E27FC236}">
                <a16:creationId xmlns:a16="http://schemas.microsoft.com/office/drawing/2014/main" id="{A843525E-355D-B187-E843-19DEEBFCF77A}"/>
              </a:ext>
            </a:extLst>
          </p:cNvPr>
          <p:cNvSpPr txBox="1">
            <a:spLocks noChangeArrowheads="1"/>
          </p:cNvSpPr>
          <p:nvPr/>
        </p:nvSpPr>
        <p:spPr bwMode="auto">
          <a:xfrm>
            <a:off x="2985571" y="6254"/>
            <a:ext cx="9199085" cy="2086949"/>
          </a:xfrm>
          <a:prstGeom prst="rect">
            <a:avLst/>
          </a:prstGeom>
          <a:blipFill dpi="0" rotWithShape="1">
            <a:blip r:embed="rId3">
              <a:alphaModFix amt="20000"/>
            </a:blip>
            <a:srcRect/>
            <a:stretch>
              <a:fillRect/>
            </a:stretch>
          </a:blipFill>
          <a:ln w="9525">
            <a:noFill/>
            <a:miter lim="800000"/>
            <a:headEnd/>
            <a:tailEnd/>
          </a:ln>
          <a:scene3d>
            <a:camera prst="orthographicFront"/>
            <a:lightRig rig="threePt" dir="t"/>
          </a:scene3d>
          <a:sp3d>
            <a:bevelT w="152400" h="50800" prst="softRound"/>
          </a:sp3d>
        </p:spPr>
        <p:txBody>
          <a:bodyPr rot="0" vert="horz" wrap="square" lIns="91440" tIns="45720" rIns="91440" bIns="45720" anchor="t" anchorCtr="0">
            <a:noAutofit/>
          </a:bodyPr>
          <a:lstStyle/>
          <a:p>
            <a:pPr hangingPunct="0">
              <a:spcBef>
                <a:spcPts val="500"/>
              </a:spcBef>
              <a:spcAft>
                <a:spcPts val="500"/>
              </a:spcAft>
              <a:tabLst>
                <a:tab pos="180340" algn="l"/>
              </a:tabLst>
            </a:pPr>
            <a:r>
              <a:rPr lang="en-GB" sz="10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000">
              <a:effectLst/>
              <a:latin typeface="Times New Roman" panose="02020603050405020304" pitchFamily="18" charset="0"/>
              <a:ea typeface="Times New Roman" panose="02020603050405020304" pitchFamily="18" charset="0"/>
            </a:endParaRPr>
          </a:p>
          <a:p>
            <a:pPr hangingPunct="0">
              <a:spcBef>
                <a:spcPts val="500"/>
              </a:spcBef>
              <a:spcAft>
                <a:spcPts val="500"/>
              </a:spcAft>
            </a:pPr>
            <a:r>
              <a:rPr lang="en-GB" sz="10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000">
              <a:effectLst/>
              <a:latin typeface="Times New Roman" panose="02020603050405020304" pitchFamily="18" charset="0"/>
              <a:ea typeface="Times New Roman" panose="02020603050405020304" pitchFamily="18" charset="0"/>
            </a:endParaRPr>
          </a:p>
          <a:p>
            <a:pPr hangingPunct="0">
              <a:spcBef>
                <a:spcPts val="500"/>
              </a:spcBef>
              <a:spcAft>
                <a:spcPts val="500"/>
              </a:spcAft>
            </a:pPr>
            <a:r>
              <a:rPr lang="en-GB" sz="10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000">
              <a:effectLst/>
              <a:latin typeface="Times New Roman" panose="02020603050405020304" pitchFamily="18" charset="0"/>
              <a:ea typeface="Times New Roman" panose="02020603050405020304" pitchFamily="18" charset="0"/>
            </a:endParaRPr>
          </a:p>
          <a:p>
            <a:pPr hangingPunct="0">
              <a:spcBef>
                <a:spcPts val="500"/>
              </a:spcBef>
              <a:spcAft>
                <a:spcPts val="500"/>
              </a:spcAft>
            </a:pPr>
            <a:r>
              <a:rPr lang="en-GB" sz="10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000">
              <a:effectLst/>
              <a:latin typeface="Times New Roman" panose="02020603050405020304" pitchFamily="18" charset="0"/>
              <a:ea typeface="Times New Roman" panose="02020603050405020304" pitchFamily="18" charset="0"/>
            </a:endParaRPr>
          </a:p>
          <a:p>
            <a:pPr hangingPunct="0">
              <a:spcBef>
                <a:spcPts val="500"/>
              </a:spcBef>
              <a:spcAft>
                <a:spcPts val="500"/>
              </a:spcAft>
            </a:pPr>
            <a:r>
              <a:rPr lang="en-GB" sz="10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000">
              <a:effectLst/>
              <a:latin typeface="Times New Roman" panose="02020603050405020304" pitchFamily="18" charset="0"/>
              <a:ea typeface="Times New Roman" panose="02020603050405020304" pitchFamily="18" charset="0"/>
            </a:endParaRPr>
          </a:p>
          <a:p>
            <a:pPr hangingPunct="0">
              <a:spcBef>
                <a:spcPts val="500"/>
              </a:spcBef>
              <a:spcAft>
                <a:spcPts val="500"/>
              </a:spcAft>
            </a:pPr>
            <a:r>
              <a:rPr lang="en-GB" sz="10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000">
              <a:effectLst/>
              <a:latin typeface="Times New Roman" panose="02020603050405020304" pitchFamily="18" charset="0"/>
              <a:ea typeface="Times New Roman" panose="02020603050405020304" pitchFamily="18" charset="0"/>
            </a:endParaRPr>
          </a:p>
        </p:txBody>
      </p:sp>
      <p:pic>
        <p:nvPicPr>
          <p:cNvPr id="26" name="Picture 25">
            <a:extLst>
              <a:ext uri="{FF2B5EF4-FFF2-40B4-BE49-F238E27FC236}">
                <a16:creationId xmlns:a16="http://schemas.microsoft.com/office/drawing/2014/main" id="{3303736C-4DAB-B700-2D30-EA396312CBBA}"/>
              </a:ext>
            </a:extLst>
          </p:cNvPr>
          <p:cNvPicPr>
            <a:picLocks noChangeAspect="1"/>
          </p:cNvPicPr>
          <p:nvPr/>
        </p:nvPicPr>
        <p:blipFill>
          <a:blip r:embed="rId7"/>
          <a:stretch>
            <a:fillRect/>
          </a:stretch>
        </p:blipFill>
        <p:spPr>
          <a:xfrm>
            <a:off x="3441010" y="362867"/>
            <a:ext cx="1580812" cy="848989"/>
          </a:xfrm>
          <a:prstGeom prst="rect">
            <a:avLst/>
          </a:prstGeom>
        </p:spPr>
      </p:pic>
      <p:sp>
        <p:nvSpPr>
          <p:cNvPr id="27" name="Text Box 2">
            <a:extLst>
              <a:ext uri="{FF2B5EF4-FFF2-40B4-BE49-F238E27FC236}">
                <a16:creationId xmlns:a16="http://schemas.microsoft.com/office/drawing/2014/main" id="{64A6F66D-1C1C-AAA1-FE9A-195C1CC9875F}"/>
              </a:ext>
            </a:extLst>
          </p:cNvPr>
          <p:cNvSpPr txBox="1">
            <a:spLocks noChangeArrowheads="1"/>
          </p:cNvSpPr>
          <p:nvPr/>
        </p:nvSpPr>
        <p:spPr bwMode="auto">
          <a:xfrm>
            <a:off x="5105134" y="293721"/>
            <a:ext cx="6959068" cy="1050337"/>
          </a:xfrm>
          <a:prstGeom prst="rect">
            <a:avLst/>
          </a:prstGeom>
          <a:noFill/>
          <a:ln w="9525">
            <a:noFill/>
            <a:miter lim="800000"/>
            <a:headEnd/>
            <a:tailEnd/>
          </a:ln>
        </p:spPr>
        <p:txBody>
          <a:bodyPr rot="0" vert="horz" wrap="square" lIns="91440" tIns="45720" rIns="91440" bIns="45720" anchor="t" anchorCtr="0">
            <a:noAutofit/>
          </a:bodyPr>
          <a:lstStyle/>
          <a:p>
            <a:pPr algn="ctr" hangingPunct="0">
              <a:spcBef>
                <a:spcPts val="500"/>
              </a:spcBef>
              <a:spcAft>
                <a:spcPts val="500"/>
              </a:spcAft>
            </a:pPr>
            <a:r>
              <a:rPr lang="en-GB" sz="2900" b="1" i="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Journal of ExoTechnology and </a:t>
            </a:r>
          </a:p>
          <a:p>
            <a:pPr algn="ctr" hangingPunct="0">
              <a:spcBef>
                <a:spcPts val="500"/>
              </a:spcBef>
              <a:spcAft>
                <a:spcPts val="500"/>
              </a:spcAft>
            </a:pPr>
            <a:r>
              <a:rPr lang="en-GB" sz="2900" b="1" i="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Education</a:t>
            </a:r>
            <a:r>
              <a:rPr lang="en-GB" sz="2900" b="1" dirty="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Vol. 1, No. 1, 2025</a:t>
            </a:r>
            <a:endParaRPr lang="en-GB" sz="2900" dirty="0">
              <a:effectLst/>
              <a:latin typeface="Times New Roman" panose="02020603050405020304" pitchFamily="18" charset="0"/>
              <a:ea typeface="Times New Roman" panose="02020603050405020304" pitchFamily="18" charset="0"/>
            </a:endParaRPr>
          </a:p>
        </p:txBody>
      </p:sp>
      <p:pic>
        <p:nvPicPr>
          <p:cNvPr id="7" name="Picture 6" descr="A person sitting at a table with a computer&#10;&#10;AI-generated content may be incorrect.">
            <a:extLst>
              <a:ext uri="{FF2B5EF4-FFF2-40B4-BE49-F238E27FC236}">
                <a16:creationId xmlns:a16="http://schemas.microsoft.com/office/drawing/2014/main" id="{88820CD9-1E68-2995-D5CA-A65E26B796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4676" y="3378107"/>
            <a:ext cx="2226405" cy="3340912"/>
          </a:xfrm>
          <a:prstGeom prst="rect">
            <a:avLst/>
          </a:prstGeom>
        </p:spPr>
      </p:pic>
      <p:pic>
        <p:nvPicPr>
          <p:cNvPr id="9" name="Picture 8" descr="A person using a computer&#10;&#10;AI-generated content may be incorrect.">
            <a:extLst>
              <a:ext uri="{FF2B5EF4-FFF2-40B4-BE49-F238E27FC236}">
                <a16:creationId xmlns:a16="http://schemas.microsoft.com/office/drawing/2014/main" id="{FDF86B6C-8502-75A7-4147-40BC1BA820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4314" y="3891127"/>
            <a:ext cx="3786503" cy="2523349"/>
          </a:xfrm>
          <a:prstGeom prst="rect">
            <a:avLst/>
          </a:prstGeom>
        </p:spPr>
      </p:pic>
      <p:pic>
        <p:nvPicPr>
          <p:cNvPr id="1026" name="Picture 2" descr="Free Ginger Rhizome photo and picture">
            <a:extLst>
              <a:ext uri="{FF2B5EF4-FFF2-40B4-BE49-F238E27FC236}">
                <a16:creationId xmlns:a16="http://schemas.microsoft.com/office/drawing/2014/main" id="{7D8B7BB8-9222-11AB-7A81-5796816EF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597" y="3058843"/>
            <a:ext cx="4536286" cy="385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8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0"/>
                                        <p:tgtEl>
                                          <p:spTgt spid="1026"/>
                                        </p:tgtEl>
                                      </p:cBhvr>
                                    </p:animEffect>
                                  </p:childTnLst>
                                </p:cTn>
                              </p:par>
                              <p:par>
                                <p:cTn id="8" presetID="1" presetClass="entr" presetSubtype="0" fill="hold" nodeType="withEffect">
                                  <p:stCondLst>
                                    <p:cond delay="400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nodeType="withEffect">
                                  <p:stCondLst>
                                    <p:cond delay="500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D6D31-2426-2F6F-07C8-E639EAB46EAD}"/>
            </a:ext>
          </a:extLst>
        </p:cNvPr>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E151F049-C981-F643-0C55-7543D4DE5A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4C3DA70-BE06-62DC-5323-DD90B306E0E2}"/>
              </a:ext>
            </a:extLst>
          </p:cNvPr>
          <p:cNvSpPr/>
          <p:nvPr/>
        </p:nvSpPr>
        <p:spPr>
          <a:xfrm>
            <a:off x="4316816" y="0"/>
            <a:ext cx="7875184" cy="6866421"/>
          </a:xfrm>
          <a:prstGeom prst="rect">
            <a:avLst/>
          </a:prstGeom>
          <a:blipFill dpi="0" rotWithShape="1">
            <a:blip r:embed="rId4">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07C3E9A-90A3-A0A4-295B-61461EAC81BA}"/>
              </a:ext>
            </a:extLst>
          </p:cNvPr>
          <p:cNvSpPr txBox="1"/>
          <p:nvPr/>
        </p:nvSpPr>
        <p:spPr>
          <a:xfrm>
            <a:off x="4335837" y="312125"/>
            <a:ext cx="5320227" cy="584775"/>
          </a:xfrm>
          <a:prstGeom prst="rect">
            <a:avLst/>
          </a:prstGeom>
          <a:noFill/>
        </p:spPr>
        <p:txBody>
          <a:bodyPr wrap="square" rtlCol="0">
            <a:spAutoFit/>
          </a:bodyPr>
          <a:lstStyle/>
          <a:p>
            <a:pPr>
              <a:tabLst>
                <a:tab pos="712788" algn="l"/>
              </a:tabLst>
            </a:pPr>
            <a:r>
              <a:rPr lang="en-GB" sz="3000" b="1" dirty="0">
                <a:solidFill>
                  <a:schemeClr val="accent1">
                    <a:lumMod val="50000"/>
                  </a:schemeClr>
                </a:solidFill>
                <a:latin typeface="Arial" panose="020B0604020202020204" pitchFamily="34" charset="0"/>
                <a:cs typeface="Arial" panose="020B0604020202020204" pitchFamily="34" charset="0"/>
              </a:rPr>
              <a:t>3.2	The </a:t>
            </a:r>
            <a:r>
              <a:rPr lang="en-GB" sz="3200" b="1" dirty="0">
                <a:solidFill>
                  <a:schemeClr val="accent1">
                    <a:lumMod val="50000"/>
                  </a:schemeClr>
                </a:solidFill>
                <a:latin typeface="Arial" panose="020B0604020202020204" pitchFamily="34" charset="0"/>
                <a:cs typeface="Arial" panose="020B0604020202020204" pitchFamily="34" charset="0"/>
              </a:rPr>
              <a:t>Education 4.0 Era</a:t>
            </a:r>
            <a:endParaRPr lang="en-GB" sz="3000" b="1" dirty="0">
              <a:solidFill>
                <a:schemeClr val="accent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A91F103-1A77-5C48-C3B4-70884F42C950}"/>
              </a:ext>
            </a:extLst>
          </p:cNvPr>
          <p:cNvSpPr txBox="1"/>
          <p:nvPr/>
        </p:nvSpPr>
        <p:spPr>
          <a:xfrm>
            <a:off x="4329634" y="1017637"/>
            <a:ext cx="7843287" cy="2585323"/>
          </a:xfrm>
          <a:prstGeom prst="rect">
            <a:avLst/>
          </a:prstGeom>
          <a:noFill/>
        </p:spPr>
        <p:txBody>
          <a:bodyPr wrap="square" rtlCol="0">
            <a:spAutoFit/>
          </a:bodyPr>
          <a:lstStyle/>
          <a:p>
            <a:pPr algn="just"/>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Students are not bound by time, space, limited activities or even media anymore, as they are free to study whenever and wherever they want to (flexible learning), using the information and media of their personal preference (flexible pedagogies). With all this freedom, the students have more responsibilities, using more of their cognitive skills and partaking in transformative learning (Huk, 2021, pp. 40-41). Students are now choosing their own study material (usually within set limits), determining the biggest part of their personal study field as well as the way in which they want to be assessed.</a:t>
            </a:r>
            <a:endParaRPr lang="en-GB" dirty="0">
              <a:solidFill>
                <a:schemeClr val="accent1">
                  <a:lumMod val="50000"/>
                </a:schemeClr>
              </a:solidFill>
              <a:latin typeface="Arial" panose="020B0604020202020204" pitchFamily="34" charset="0"/>
              <a:cs typeface="Arial" panose="020B0604020202020204" pitchFamily="34" charset="0"/>
            </a:endParaRPr>
          </a:p>
        </p:txBody>
      </p:sp>
      <p:pic>
        <p:nvPicPr>
          <p:cNvPr id="1026" name="Picture 2" descr="Free Adult Education To Learn photo and picture">
            <a:extLst>
              <a:ext uri="{FF2B5EF4-FFF2-40B4-BE49-F238E27FC236}">
                <a16:creationId xmlns:a16="http://schemas.microsoft.com/office/drawing/2014/main" id="{2C1DCB55-9DC5-8DC4-6EC5-125348B67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169" y="3574669"/>
            <a:ext cx="4855464" cy="323547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B64A34C-8C4D-5C79-E291-B4B4BCA549D5}"/>
              </a:ext>
            </a:extLst>
          </p:cNvPr>
          <p:cNvSpPr/>
          <p:nvPr/>
        </p:nvSpPr>
        <p:spPr>
          <a:xfrm>
            <a:off x="5824271" y="1070122"/>
            <a:ext cx="634864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8195C26-AE5E-84AC-1E31-34842B2FB729}"/>
              </a:ext>
            </a:extLst>
          </p:cNvPr>
          <p:cNvSpPr/>
          <p:nvPr/>
        </p:nvSpPr>
        <p:spPr>
          <a:xfrm>
            <a:off x="4338371" y="2175022"/>
            <a:ext cx="224657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5640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089206-250F-EA32-0BF5-AB8E5CB24323}"/>
              </a:ext>
            </a:extLst>
          </p:cNvPr>
          <p:cNvSpPr/>
          <p:nvPr/>
        </p:nvSpPr>
        <p:spPr>
          <a:xfrm>
            <a:off x="4316816" y="0"/>
            <a:ext cx="7875184" cy="6866421"/>
          </a:xfrm>
          <a:prstGeom prst="rect">
            <a:avLst/>
          </a:prstGeom>
          <a:blipFill dpi="0" rotWithShape="1">
            <a:blip r:embed="rId4">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CB33B23-7AB7-0AAE-96B3-C07D769FC96D}"/>
              </a:ext>
            </a:extLst>
          </p:cNvPr>
          <p:cNvSpPr txBox="1"/>
          <p:nvPr/>
        </p:nvSpPr>
        <p:spPr>
          <a:xfrm>
            <a:off x="4335837" y="312125"/>
            <a:ext cx="5091627" cy="584775"/>
          </a:xfrm>
          <a:prstGeom prst="rect">
            <a:avLst/>
          </a:prstGeom>
          <a:noFill/>
        </p:spPr>
        <p:txBody>
          <a:bodyPr wrap="square" rtlCol="0">
            <a:spAutoFit/>
          </a:bodyPr>
          <a:lstStyle/>
          <a:p>
            <a:pPr>
              <a:tabLst>
                <a:tab pos="712788" algn="l"/>
              </a:tabLst>
            </a:pPr>
            <a:r>
              <a:rPr lang="en-GB" sz="3000" b="1" dirty="0">
                <a:solidFill>
                  <a:schemeClr val="accent1">
                    <a:lumMod val="50000"/>
                  </a:schemeClr>
                </a:solidFill>
                <a:latin typeface="Arial" panose="020B0604020202020204" pitchFamily="34" charset="0"/>
                <a:cs typeface="Arial" panose="020B0604020202020204" pitchFamily="34" charset="0"/>
              </a:rPr>
              <a:t>3.3	The Learning 3</a:t>
            </a:r>
            <a:r>
              <a:rPr lang="en-GB" sz="3200" b="1" dirty="0">
                <a:solidFill>
                  <a:schemeClr val="accent1">
                    <a:lumMod val="50000"/>
                  </a:schemeClr>
                </a:solidFill>
                <a:latin typeface="Arial" panose="020B0604020202020204" pitchFamily="34" charset="0"/>
                <a:cs typeface="Arial" panose="020B0604020202020204" pitchFamily="34" charset="0"/>
              </a:rPr>
              <a:t>.0 Era</a:t>
            </a:r>
            <a:endParaRPr lang="en-GB" sz="3000" b="1" dirty="0">
              <a:solidFill>
                <a:schemeClr val="accent1">
                  <a:lumMod val="50000"/>
                </a:schemeClr>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EFEF00A-5CF2-6EB0-7924-E362BA6605ED}"/>
              </a:ext>
            </a:extLst>
          </p:cNvPr>
          <p:cNvSpPr/>
          <p:nvPr/>
        </p:nvSpPr>
        <p:spPr>
          <a:xfrm>
            <a:off x="5582971" y="1184422"/>
            <a:ext cx="21259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1F0425D9-9E73-76EB-4DEF-4B1B0736440D}"/>
              </a:ext>
            </a:extLst>
          </p:cNvPr>
          <p:cNvSpPr/>
          <p:nvPr/>
        </p:nvSpPr>
        <p:spPr>
          <a:xfrm>
            <a:off x="4730750" y="2854472"/>
            <a:ext cx="15621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EE1544-8BF4-CE6C-9A95-9B5EF4903C1F}"/>
              </a:ext>
            </a:extLst>
          </p:cNvPr>
          <p:cNvSpPr txBox="1"/>
          <p:nvPr/>
        </p:nvSpPr>
        <p:spPr>
          <a:xfrm>
            <a:off x="4335837" y="1158653"/>
            <a:ext cx="7875184" cy="4801314"/>
          </a:xfrm>
          <a:prstGeom prst="rect">
            <a:avLst/>
          </a:prstGeom>
          <a:noFill/>
        </p:spPr>
        <p:txBody>
          <a:bodyPr wrap="square" rtlCol="0">
            <a:spAutoFit/>
          </a:bodyPr>
          <a:lstStyle/>
          <a:p>
            <a:pPr algn="just"/>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During the 1980s, Learning 1.0 students were issued with all their learning materials, sitting in front of a computer and answering </a:t>
            </a:r>
            <a:r>
              <a:rPr lang="en-GB" kern="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multiple choice questions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MCQs). It was a top-down model. The students’ reactions to the material were measured and assessed in an ‘objective way’ (Wheeler, 2012a). If a student failed, they had to ‘relearn’ the work till they succeeded. This was before social media hit the world.</a:t>
            </a:r>
          </a:p>
          <a:p>
            <a:pPr algn="just">
              <a:tabLst>
                <a:tab pos="361950" algn="l"/>
              </a:tabLst>
            </a:pP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Learning 2.0 constituted more engagement from and between the students, being more participatory in the learning process (Wheeler, 2012a). Interactive bottom-up content replaced the top-down mode of education, being created by both educators and students, constituting a </a:t>
            </a:r>
            <a:r>
              <a:rPr lang="en-GB" sz="1800" kern="1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heterarchy</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where the different elements of the learning material and learning process were without any rank or could be ranked in diverse ways (Wheeler, 2012a). During this era, </a:t>
            </a:r>
            <a:r>
              <a:rPr lang="en-GB" sz="1800"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online learning spaces were created for the sharing and discussion of information, thereby creating new communities and networks on the internet. Students and specifically educators have not yet discovered the full consequences or workspace of all these tools the internet of this era has available for them.</a:t>
            </a:r>
            <a:endParaRPr lang="en-GB"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43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4E6D5-2459-A4AD-C4A1-2F160ABFBA97}"/>
            </a:ext>
          </a:extLst>
        </p:cNvPr>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0E8ABE8D-B333-5DB6-3681-29A2E2E51D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C72D69-88CB-8CAB-3A33-F67F29400F8B}"/>
              </a:ext>
            </a:extLst>
          </p:cNvPr>
          <p:cNvSpPr/>
          <p:nvPr/>
        </p:nvSpPr>
        <p:spPr>
          <a:xfrm>
            <a:off x="4316816" y="0"/>
            <a:ext cx="7875184" cy="6866421"/>
          </a:xfrm>
          <a:prstGeom prst="rect">
            <a:avLst/>
          </a:prstGeom>
          <a:blipFill dpi="0" rotWithShape="1">
            <a:blip r:embed="rId4">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FA79E69-5890-E873-56E0-FA47CF742445}"/>
              </a:ext>
            </a:extLst>
          </p:cNvPr>
          <p:cNvSpPr txBox="1"/>
          <p:nvPr/>
        </p:nvSpPr>
        <p:spPr>
          <a:xfrm>
            <a:off x="4335837" y="312125"/>
            <a:ext cx="5009331" cy="584775"/>
          </a:xfrm>
          <a:prstGeom prst="rect">
            <a:avLst/>
          </a:prstGeom>
          <a:noFill/>
        </p:spPr>
        <p:txBody>
          <a:bodyPr wrap="square" rtlCol="0">
            <a:spAutoFit/>
          </a:bodyPr>
          <a:lstStyle/>
          <a:p>
            <a:pPr>
              <a:tabLst>
                <a:tab pos="712788" algn="l"/>
              </a:tabLst>
            </a:pPr>
            <a:r>
              <a:rPr lang="en-GB" sz="3000" b="1" dirty="0">
                <a:solidFill>
                  <a:schemeClr val="accent1">
                    <a:lumMod val="50000"/>
                  </a:schemeClr>
                </a:solidFill>
                <a:latin typeface="Arial" panose="020B0604020202020204" pitchFamily="34" charset="0"/>
                <a:cs typeface="Arial" panose="020B0604020202020204" pitchFamily="34" charset="0"/>
              </a:rPr>
              <a:t>3.3	The Learning 3</a:t>
            </a:r>
            <a:r>
              <a:rPr lang="en-GB" sz="3200" b="1" dirty="0">
                <a:solidFill>
                  <a:schemeClr val="accent1">
                    <a:lumMod val="50000"/>
                  </a:schemeClr>
                </a:solidFill>
                <a:latin typeface="Arial" panose="020B0604020202020204" pitchFamily="34" charset="0"/>
                <a:cs typeface="Arial" panose="020B0604020202020204" pitchFamily="34" charset="0"/>
              </a:rPr>
              <a:t>.0 Era</a:t>
            </a:r>
            <a:endParaRPr lang="en-GB" sz="3000" b="1" dirty="0">
              <a:solidFill>
                <a:schemeClr val="accent1">
                  <a:lumMod val="50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DACA7D5-DE2D-BE56-36C8-6845A97E98FC}"/>
              </a:ext>
            </a:extLst>
          </p:cNvPr>
          <p:cNvGrpSpPr/>
          <p:nvPr/>
        </p:nvGrpSpPr>
        <p:grpSpPr>
          <a:xfrm>
            <a:off x="3302761" y="5765907"/>
            <a:ext cx="923649" cy="1096335"/>
            <a:chOff x="254761" y="5820337"/>
            <a:chExt cx="923649" cy="1096335"/>
          </a:xfrm>
        </p:grpSpPr>
        <p:sp>
          <p:nvSpPr>
            <p:cNvPr id="5" name="Rectangle: Rounded Corners 4">
              <a:extLst>
                <a:ext uri="{FF2B5EF4-FFF2-40B4-BE49-F238E27FC236}">
                  <a16:creationId xmlns:a16="http://schemas.microsoft.com/office/drawing/2014/main" id="{CBB0BC19-C76A-29E2-F4EF-2C0274CA93D2}"/>
                </a:ext>
              </a:extLst>
            </p:cNvPr>
            <p:cNvSpPr/>
            <p:nvPr/>
          </p:nvSpPr>
          <p:spPr>
            <a:xfrm>
              <a:off x="254761" y="588871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974AF72-8C3F-5FD2-6CCC-644307438D40}"/>
                </a:ext>
              </a:extLst>
            </p:cNvPr>
            <p:cNvSpPr txBox="1"/>
            <p:nvPr/>
          </p:nvSpPr>
          <p:spPr>
            <a:xfrm>
              <a:off x="406847" y="5820337"/>
              <a:ext cx="657795" cy="369332"/>
            </a:xfrm>
            <a:prstGeom prst="rect">
              <a:avLst/>
            </a:prstGeom>
            <a:noFill/>
          </p:spPr>
          <p:txBody>
            <a:bodyPr wrap="square" rtlCol="0">
              <a:spAutoFit/>
            </a:bodyPr>
            <a:lstStyle/>
            <a:p>
              <a:r>
                <a:rPr lang="en-GB" dirty="0" err="1"/>
                <a:t>Fn</a:t>
              </a:r>
              <a:r>
                <a:rPr lang="en-GB" dirty="0"/>
                <a:t> 4</a:t>
              </a:r>
            </a:p>
          </p:txBody>
        </p:sp>
        <p:graphicFrame>
          <p:nvGraphicFramePr>
            <p:cNvPr id="9" name="Object 8">
              <a:extLst>
                <a:ext uri="{FF2B5EF4-FFF2-40B4-BE49-F238E27FC236}">
                  <a16:creationId xmlns:a16="http://schemas.microsoft.com/office/drawing/2014/main" id="{39F6863A-1051-F273-1B40-437745721A49}"/>
                </a:ext>
              </a:extLst>
            </p:cNvPr>
            <p:cNvGraphicFramePr>
              <a:graphicFrameLocks noChangeAspect="1"/>
            </p:cNvGraphicFramePr>
            <p:nvPr>
              <p:extLst>
                <p:ext uri="{D42A27DB-BD31-4B8C-83A1-F6EECF244321}">
                  <p14:modId xmlns:p14="http://schemas.microsoft.com/office/powerpoint/2010/main" val="841134728"/>
                </p:ext>
              </p:extLst>
            </p:nvPr>
          </p:nvGraphicFramePr>
          <p:xfrm>
            <a:off x="264010" y="6110222"/>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264010" y="6110222"/>
                          <a:ext cx="914400" cy="80645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CA6A1621-18A1-6E56-E3E6-2A230229271A}"/>
              </a:ext>
            </a:extLst>
          </p:cNvPr>
          <p:cNvSpPr/>
          <p:nvPr/>
        </p:nvSpPr>
        <p:spPr>
          <a:xfrm>
            <a:off x="4357421" y="1482872"/>
            <a:ext cx="144647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C0C9525-0FF3-2B16-330D-8CFDBF7D669B}"/>
              </a:ext>
            </a:extLst>
          </p:cNvPr>
          <p:cNvSpPr/>
          <p:nvPr/>
        </p:nvSpPr>
        <p:spPr>
          <a:xfrm>
            <a:off x="7670800" y="1489222"/>
            <a:ext cx="8890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9ACA374B-C1A5-9664-077E-4C79C275B60E}"/>
              </a:ext>
            </a:extLst>
          </p:cNvPr>
          <p:cNvSpPr/>
          <p:nvPr/>
        </p:nvSpPr>
        <p:spPr>
          <a:xfrm>
            <a:off x="5379771" y="4784872"/>
            <a:ext cx="68122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EB317FA-B5C9-AA5A-7C47-2C0F49EA6D46}"/>
              </a:ext>
            </a:extLst>
          </p:cNvPr>
          <p:cNvSpPr txBox="1"/>
          <p:nvPr/>
        </p:nvSpPr>
        <p:spPr>
          <a:xfrm>
            <a:off x="4335837" y="1158655"/>
            <a:ext cx="7875184" cy="4524315"/>
          </a:xfrm>
          <a:prstGeom prst="rect">
            <a:avLst/>
          </a:prstGeom>
          <a:noFill/>
        </p:spPr>
        <p:txBody>
          <a:bodyPr wrap="square" rtlCol="0">
            <a:spAutoFit/>
          </a:bodyPr>
          <a:lstStyle/>
          <a:p>
            <a:pPr algn="just"/>
            <a:r>
              <a:rPr lang="en-GB" sz="1800"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Whereas Learning 1.0 and 2.0 can be associated with Web 1 and Web 2, Learning 3.0 is associated with Web 3 which is more futuristically based, specifically in South Africa.</a:t>
            </a:r>
            <a:r>
              <a:rPr lang="en-GB" sz="1800" kern="0" baseline="30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4</a:t>
            </a:r>
            <a:r>
              <a:rPr lang="en-GB" sz="1800"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Learning 3.0 happens within a ‘meta-web’ – ‘a semantic based architecture of webs’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Wheeler, 2012b</a:t>
            </a:r>
            <a:r>
              <a:rPr lang="en-GB" sz="1800"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Based on all the information uploaded by users, the web becomes more intelligent, more and more assisting the users in their searches. Web 3 will even start to think on behalf of the user, therefore what the web thinks the user needs to know. Wheeler (2012b) elaborates: ‘Learning 3.0 will see [students] using sophisticated new web tools that are intricately connected to each other, are context aware, and are accessed through intuitive and natural interfaces.’</a:t>
            </a:r>
            <a:endPar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indent="355600" algn="just"/>
            <a:r>
              <a:rPr lang="en-GB" sz="1800"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Within this environment the students construct their own personalised study field or ‘curriculum,’ joining other students, where each student forms ‘a nexus of knowledge, and a node of content production’ (Wheeler, 2012b). Here the student and the internet form a ‘limitless symbiotic relationship’ (Wheeler, 2012b), producing quality knowledge to the network of other students.</a:t>
            </a:r>
            <a:endParaRPr lang="en-GB"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372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089206-250F-EA32-0BF5-AB8E5CB24323}"/>
              </a:ext>
            </a:extLst>
          </p:cNvPr>
          <p:cNvSpPr/>
          <p:nvPr/>
        </p:nvSpPr>
        <p:spPr>
          <a:xfrm>
            <a:off x="4316816" y="0"/>
            <a:ext cx="7875184" cy="6866421"/>
          </a:xfrm>
          <a:prstGeom prst="rect">
            <a:avLst/>
          </a:prstGeom>
          <a:blipFill dpi="0" rotWithShape="1">
            <a:blip r:embed="rId4">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F08A56-548B-B573-9C16-2799B61BF2E7}"/>
              </a:ext>
            </a:extLst>
          </p:cNvPr>
          <p:cNvSpPr txBox="1"/>
          <p:nvPr/>
        </p:nvSpPr>
        <p:spPr>
          <a:xfrm>
            <a:off x="4335837" y="312125"/>
            <a:ext cx="3143955" cy="584775"/>
          </a:xfrm>
          <a:prstGeom prst="rect">
            <a:avLst/>
          </a:prstGeom>
          <a:noFill/>
        </p:spPr>
        <p:txBody>
          <a:bodyPr wrap="square" rtlCol="0">
            <a:spAutoFit/>
          </a:bodyPr>
          <a:lstStyle/>
          <a:p>
            <a:pPr>
              <a:tabLst>
                <a:tab pos="712788" algn="l"/>
              </a:tabLst>
            </a:pPr>
            <a:r>
              <a:rPr lang="en-GB" sz="3000" b="1" dirty="0">
                <a:solidFill>
                  <a:schemeClr val="accent1">
                    <a:lumMod val="50000"/>
                  </a:schemeClr>
                </a:solidFill>
                <a:latin typeface="Arial" panose="020B0604020202020204" pitchFamily="34" charset="0"/>
                <a:cs typeface="Arial" panose="020B0604020202020204" pitchFamily="34" charset="0"/>
              </a:rPr>
              <a:t>3.4	The AI</a:t>
            </a:r>
            <a:r>
              <a:rPr lang="en-GB" sz="3200" b="1" dirty="0">
                <a:solidFill>
                  <a:schemeClr val="accent1">
                    <a:lumMod val="50000"/>
                  </a:schemeClr>
                </a:solidFill>
                <a:latin typeface="Arial" panose="020B0604020202020204" pitchFamily="34" charset="0"/>
                <a:cs typeface="Arial" panose="020B0604020202020204" pitchFamily="34" charset="0"/>
              </a:rPr>
              <a:t> Era</a:t>
            </a:r>
            <a:endParaRPr lang="en-GB" sz="3000" b="1" dirty="0">
              <a:solidFill>
                <a:schemeClr val="accent1">
                  <a:lumMod val="50000"/>
                </a:schemeClr>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45FC1C86-A96D-9E98-3A97-145C6167524E}"/>
              </a:ext>
            </a:extLst>
          </p:cNvPr>
          <p:cNvGrpSpPr/>
          <p:nvPr/>
        </p:nvGrpSpPr>
        <p:grpSpPr>
          <a:xfrm>
            <a:off x="3302761" y="5765907"/>
            <a:ext cx="927294" cy="1105679"/>
            <a:chOff x="3302761" y="5765907"/>
            <a:chExt cx="927294" cy="1105679"/>
          </a:xfrm>
        </p:grpSpPr>
        <p:sp>
          <p:nvSpPr>
            <p:cNvPr id="9" name="Rectangle: Rounded Corners 8">
              <a:extLst>
                <a:ext uri="{FF2B5EF4-FFF2-40B4-BE49-F238E27FC236}">
                  <a16:creationId xmlns:a16="http://schemas.microsoft.com/office/drawing/2014/main" id="{BB0C2F63-B868-75A2-A59A-F0733624994A}"/>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C7C9436-929E-83F3-E925-2D2A58FC480B}"/>
                </a:ext>
              </a:extLst>
            </p:cNvPr>
            <p:cNvSpPr txBox="1"/>
            <p:nvPr/>
          </p:nvSpPr>
          <p:spPr>
            <a:xfrm>
              <a:off x="3454847" y="5765907"/>
              <a:ext cx="657795" cy="369332"/>
            </a:xfrm>
            <a:prstGeom prst="rect">
              <a:avLst/>
            </a:prstGeom>
            <a:noFill/>
          </p:spPr>
          <p:txBody>
            <a:bodyPr wrap="square" rtlCol="0">
              <a:spAutoFit/>
            </a:bodyPr>
            <a:lstStyle/>
            <a:p>
              <a:r>
                <a:rPr lang="en-GB" dirty="0" err="1"/>
                <a:t>Fn</a:t>
              </a:r>
              <a:r>
                <a:rPr lang="en-GB" dirty="0"/>
                <a:t> 5</a:t>
              </a:r>
            </a:p>
          </p:txBody>
        </p:sp>
        <p:graphicFrame>
          <p:nvGraphicFramePr>
            <p:cNvPr id="13" name="Object 12">
              <a:extLst>
                <a:ext uri="{FF2B5EF4-FFF2-40B4-BE49-F238E27FC236}">
                  <a16:creationId xmlns:a16="http://schemas.microsoft.com/office/drawing/2014/main" id="{0A9D6B83-9815-A1AE-A347-2D7508A42711}"/>
                </a:ext>
              </a:extLst>
            </p:cNvPr>
            <p:cNvGraphicFramePr>
              <a:graphicFrameLocks noChangeAspect="1"/>
            </p:cNvGraphicFramePr>
            <p:nvPr>
              <p:extLst>
                <p:ext uri="{D42A27DB-BD31-4B8C-83A1-F6EECF244321}">
                  <p14:modId xmlns:p14="http://schemas.microsoft.com/office/powerpoint/2010/main" val="1860510965"/>
                </p:ext>
              </p:extLst>
            </p:nvPr>
          </p:nvGraphicFramePr>
          <p:xfrm>
            <a:off x="3315655" y="6065136"/>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3315655" y="6065136"/>
                          <a:ext cx="914400" cy="80645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50FCAD12-98CE-3100-1B03-C6E6FCA47108}"/>
              </a:ext>
            </a:extLst>
          </p:cNvPr>
          <p:cNvSpPr/>
          <p:nvPr/>
        </p:nvSpPr>
        <p:spPr>
          <a:xfrm>
            <a:off x="10358171" y="1051072"/>
            <a:ext cx="18338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2C1E6BD7-D3EC-CCC6-3211-4A594A0BB265}"/>
              </a:ext>
            </a:extLst>
          </p:cNvPr>
          <p:cNvSpPr/>
          <p:nvPr/>
        </p:nvSpPr>
        <p:spPr>
          <a:xfrm>
            <a:off x="4363771" y="1330472"/>
            <a:ext cx="262757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8B243442-4565-91E3-9584-630EB191E095}"/>
              </a:ext>
            </a:extLst>
          </p:cNvPr>
          <p:cNvSpPr/>
          <p:nvPr/>
        </p:nvSpPr>
        <p:spPr>
          <a:xfrm>
            <a:off x="6624371" y="1616222"/>
            <a:ext cx="52247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044F7A50-2A50-B30E-D36E-3D604145B552}"/>
              </a:ext>
            </a:extLst>
          </p:cNvPr>
          <p:cNvSpPr/>
          <p:nvPr/>
        </p:nvSpPr>
        <p:spPr>
          <a:xfrm>
            <a:off x="7354621" y="1895622"/>
            <a:ext cx="112897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DFA3656-9272-43D4-6AEB-3E8E3AEB6355}"/>
              </a:ext>
            </a:extLst>
          </p:cNvPr>
          <p:cNvSpPr/>
          <p:nvPr/>
        </p:nvSpPr>
        <p:spPr>
          <a:xfrm>
            <a:off x="11055350" y="1882922"/>
            <a:ext cx="10477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F400271D-385F-DA9E-A68E-1CD678D69CF1}"/>
              </a:ext>
            </a:extLst>
          </p:cNvPr>
          <p:cNvSpPr/>
          <p:nvPr/>
        </p:nvSpPr>
        <p:spPr>
          <a:xfrm>
            <a:off x="8204201" y="2708422"/>
            <a:ext cx="25336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43BCB04-4530-1ADF-1AB3-CBBE212B2986}"/>
              </a:ext>
            </a:extLst>
          </p:cNvPr>
          <p:cNvSpPr/>
          <p:nvPr/>
        </p:nvSpPr>
        <p:spPr>
          <a:xfrm>
            <a:off x="6154471" y="3781572"/>
            <a:ext cx="25336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71B4920-C6A6-D80B-E4F1-080170ECAFF6}"/>
              </a:ext>
            </a:extLst>
          </p:cNvPr>
          <p:cNvSpPr txBox="1"/>
          <p:nvPr/>
        </p:nvSpPr>
        <p:spPr>
          <a:xfrm>
            <a:off x="4335837" y="1003239"/>
            <a:ext cx="7856163" cy="5909310"/>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AI is the hype term nowadays. According to IBM (2023), AI is a problem-solving productivity tool on the internet that ‘combines computer science and robust datasets,’ transcending machine learning and deep learning. It can be divided into (artificial) narrow AI (also called weak AI) and strong AI. Narrow AI is AI performing specific tasks. Examples are Siri (by Apple), Alexa (by Amazon), and Watson (by IBM) (IBM 2023). Strong AI is currently still (mostly) theoretical, consisting of general AI and super AI. With general AI the machine will have the intelligence of a human brain, with the ‘ability to solve problems, learn, and plan for the future’ (IBM 2023). Super AI will surpass human intelligence.</a:t>
            </a:r>
          </a:p>
          <a:p>
            <a:pPr algn="just" fontAlgn="base">
              <a:tabLst>
                <a:tab pos="361950" algn="l"/>
              </a:tabLst>
            </a:pPr>
            <a:r>
              <a:rPr lang="en-GB" dirty="0">
                <a:solidFill>
                  <a:schemeClr val="accent1">
                    <a:lumMod val="50000"/>
                  </a:schemeClr>
                </a:solidFill>
                <a:latin typeface="Arial" panose="020B0604020202020204" pitchFamily="34" charset="0"/>
                <a:cs typeface="Arial" panose="020B0604020202020204" pitchFamily="34" charset="0"/>
              </a:rPr>
              <a:t>	During 2023, large language models (LLMs) like ChatGPT made their appearance, much to the annoyance of many educators.</a:t>
            </a:r>
            <a:r>
              <a:rPr lang="en-GB" baseline="30000" dirty="0">
                <a:solidFill>
                  <a:schemeClr val="accent1">
                    <a:lumMod val="50000"/>
                  </a:schemeClr>
                </a:solidFill>
                <a:latin typeface="Arial" panose="020B0604020202020204" pitchFamily="34" charset="0"/>
                <a:cs typeface="Arial" panose="020B0604020202020204" pitchFamily="34" charset="0"/>
              </a:rPr>
              <a:t>5</a:t>
            </a:r>
            <a:r>
              <a:rPr lang="en-GB" dirty="0">
                <a:solidFill>
                  <a:schemeClr val="accent1">
                    <a:lumMod val="50000"/>
                  </a:schemeClr>
                </a:solidFill>
                <a:latin typeface="Arial" panose="020B0604020202020204" pitchFamily="34" charset="0"/>
                <a:cs typeface="Arial" panose="020B0604020202020204" pitchFamily="34" charset="0"/>
              </a:rPr>
              <a:t> Fionna </a:t>
            </a:r>
            <a:r>
              <a:rPr lang="en-GB" dirty="0" err="1">
                <a:solidFill>
                  <a:schemeClr val="accent1">
                    <a:lumMod val="50000"/>
                  </a:schemeClr>
                </a:solidFill>
                <a:latin typeface="Arial" panose="020B0604020202020204" pitchFamily="34" charset="0"/>
                <a:cs typeface="Arial" panose="020B0604020202020204" pitchFamily="34" charset="0"/>
              </a:rPr>
              <a:t>Agomuoh</a:t>
            </a:r>
            <a:r>
              <a:rPr lang="en-GB" dirty="0">
                <a:solidFill>
                  <a:schemeClr val="accent1">
                    <a:lumMod val="50000"/>
                  </a:schemeClr>
                </a:solidFill>
                <a:latin typeface="Arial" panose="020B0604020202020204" pitchFamily="34" charset="0"/>
                <a:cs typeface="Arial" panose="020B0604020202020204" pitchFamily="34" charset="0"/>
              </a:rPr>
              <a:t> and Luke Larsen (2023) summarise it bluntly: ‘ChatGPT has continued to dazzle the internet with AI-generated content, morphing from a novel chatbot into a piece of technology that is driving the next era of innovation. No tech product in recent memory has sparked as much interest, controversy, fear, and excitement.’ Many students and educators are currently using chatbots for many services, like the summary of academic articles or a prescribed study guide, also to do/assist in assignments, writing an assignment or article in better English, and many more services. </a:t>
            </a:r>
            <a:endParaRPr lang="en-GB" sz="28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907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16E3-6191-4CFD-5AE0-748F5C3B7B2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7CF669E-BCA5-E768-D793-7B6AE6CB9EDA}"/>
              </a:ext>
            </a:extLst>
          </p:cNvPr>
          <p:cNvSpPr/>
          <p:nvPr/>
        </p:nvSpPr>
        <p:spPr>
          <a:xfrm>
            <a:off x="4303940" y="0"/>
            <a:ext cx="7875184" cy="6866421"/>
          </a:xfrm>
          <a:prstGeom prst="rect">
            <a:avLst/>
          </a:prstGeom>
          <a:blipFill dpi="0" rotWithShape="1">
            <a:blip r:embed="rId3">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7CD6AAC7-616E-B29F-48D1-1B4DCAAF4D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CA2EFF-B8F4-D741-FA33-8DB801CD6B33}"/>
              </a:ext>
            </a:extLst>
          </p:cNvPr>
          <p:cNvSpPr txBox="1"/>
          <p:nvPr/>
        </p:nvSpPr>
        <p:spPr>
          <a:xfrm>
            <a:off x="4335837" y="312125"/>
            <a:ext cx="3253683" cy="584775"/>
          </a:xfrm>
          <a:prstGeom prst="rect">
            <a:avLst/>
          </a:prstGeom>
          <a:noFill/>
        </p:spPr>
        <p:txBody>
          <a:bodyPr wrap="square" rtlCol="0">
            <a:spAutoFit/>
          </a:bodyPr>
          <a:lstStyle/>
          <a:p>
            <a:pPr>
              <a:tabLst>
                <a:tab pos="712788" algn="l"/>
              </a:tabLst>
            </a:pPr>
            <a:r>
              <a:rPr lang="en-GB" sz="3000" b="1" dirty="0">
                <a:solidFill>
                  <a:schemeClr val="accent1">
                    <a:lumMod val="50000"/>
                  </a:schemeClr>
                </a:solidFill>
                <a:latin typeface="Arial" panose="020B0604020202020204" pitchFamily="34" charset="0"/>
                <a:cs typeface="Arial" panose="020B0604020202020204" pitchFamily="34" charset="0"/>
              </a:rPr>
              <a:t>3.4	The AI</a:t>
            </a:r>
            <a:r>
              <a:rPr lang="en-GB" sz="3200" b="1" dirty="0">
                <a:solidFill>
                  <a:schemeClr val="accent1">
                    <a:lumMod val="50000"/>
                  </a:schemeClr>
                </a:solidFill>
                <a:latin typeface="Arial" panose="020B0604020202020204" pitchFamily="34" charset="0"/>
                <a:cs typeface="Arial" panose="020B0604020202020204" pitchFamily="34" charset="0"/>
              </a:rPr>
              <a:t> Era</a:t>
            </a:r>
            <a:endParaRPr lang="en-GB" sz="3000" b="1" dirty="0">
              <a:solidFill>
                <a:schemeClr val="accent1">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31A813-1756-00F3-C78C-5576843EDD0A}"/>
              </a:ext>
            </a:extLst>
          </p:cNvPr>
          <p:cNvSpPr txBox="1"/>
          <p:nvPr/>
        </p:nvSpPr>
        <p:spPr>
          <a:xfrm>
            <a:off x="4335837" y="1152099"/>
            <a:ext cx="7856163" cy="646331"/>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LLMs have far-reaching opportunities and also consequences for higher education, which need to be discussed in a separate article or book.</a:t>
            </a:r>
            <a:endParaRPr lang="en-GB" dirty="0"/>
          </a:p>
        </p:txBody>
      </p:sp>
      <p:sp>
        <p:nvSpPr>
          <p:cNvPr id="5" name="TextBox 4">
            <a:extLst>
              <a:ext uri="{FF2B5EF4-FFF2-40B4-BE49-F238E27FC236}">
                <a16:creationId xmlns:a16="http://schemas.microsoft.com/office/drawing/2014/main" id="{F1AD6D84-C98D-348A-04F2-E2D2E203C0FB}"/>
              </a:ext>
            </a:extLst>
          </p:cNvPr>
          <p:cNvSpPr txBox="1"/>
          <p:nvPr/>
        </p:nvSpPr>
        <p:spPr>
          <a:xfrm>
            <a:off x="4828480" y="2622940"/>
            <a:ext cx="6782276" cy="553998"/>
          </a:xfrm>
          <a:prstGeom prst="rect">
            <a:avLst/>
          </a:prstGeom>
          <a:noFill/>
        </p:spPr>
        <p:txBody>
          <a:bodyPr wrap="square" rtlCol="0">
            <a:spAutoFit/>
          </a:bodyPr>
          <a:lstStyle/>
          <a:p>
            <a:pPr algn="ctr"/>
            <a:r>
              <a:rPr lang="en-GB" sz="3000" b="1" dirty="0">
                <a:solidFill>
                  <a:schemeClr val="accent1">
                    <a:lumMod val="50000"/>
                  </a:schemeClr>
                </a:solidFill>
                <a:latin typeface="Arial" panose="020B0604020202020204" pitchFamily="34" charset="0"/>
                <a:cs typeface="Arial" panose="020B0604020202020204" pitchFamily="34" charset="0"/>
              </a:rPr>
              <a:t>Six of the best LLMs globally</a:t>
            </a:r>
          </a:p>
        </p:txBody>
      </p:sp>
      <p:sp>
        <p:nvSpPr>
          <p:cNvPr id="14" name="Rectangle: Rounded Corners 13">
            <a:extLst>
              <a:ext uri="{FF2B5EF4-FFF2-40B4-BE49-F238E27FC236}">
                <a16:creationId xmlns:a16="http://schemas.microsoft.com/office/drawing/2014/main" id="{98B394A6-8E5A-1D96-9C56-F33441AC7F8D}"/>
              </a:ext>
            </a:extLst>
          </p:cNvPr>
          <p:cNvSpPr/>
          <p:nvPr/>
        </p:nvSpPr>
        <p:spPr>
          <a:xfrm>
            <a:off x="4365130" y="3347061"/>
            <a:ext cx="2379619" cy="1607713"/>
          </a:xfrm>
          <a:prstGeom prst="roundRect">
            <a:avLst>
              <a:gd name="adj" fmla="val 7408"/>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68579B89-DD05-0D59-8C5C-33477AF21A96}"/>
              </a:ext>
            </a:extLst>
          </p:cNvPr>
          <p:cNvSpPr/>
          <p:nvPr/>
        </p:nvSpPr>
        <p:spPr>
          <a:xfrm>
            <a:off x="7000674" y="3354207"/>
            <a:ext cx="2379619" cy="1607713"/>
          </a:xfrm>
          <a:prstGeom prst="roundRect">
            <a:avLst>
              <a:gd name="adj" fmla="val 7408"/>
            </a:avLst>
          </a:prstGeom>
          <a:blipFill dpi="0" rotWithShape="1">
            <a:blip r:embed="rId6"/>
            <a:srcRect/>
            <a:stretch>
              <a:fillRect t="-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49817056-1D26-7645-9264-B1393DDBBB13}"/>
              </a:ext>
            </a:extLst>
          </p:cNvPr>
          <p:cNvSpPr/>
          <p:nvPr/>
        </p:nvSpPr>
        <p:spPr>
          <a:xfrm>
            <a:off x="9669774" y="3375509"/>
            <a:ext cx="2379619" cy="1607713"/>
          </a:xfrm>
          <a:prstGeom prst="roundRect">
            <a:avLst>
              <a:gd name="adj" fmla="val 7408"/>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6E08F843-26CC-05C0-25E8-63FB1ED01043}"/>
              </a:ext>
            </a:extLst>
          </p:cNvPr>
          <p:cNvSpPr/>
          <p:nvPr/>
        </p:nvSpPr>
        <p:spPr>
          <a:xfrm>
            <a:off x="4372634" y="5073077"/>
            <a:ext cx="2379619" cy="1607713"/>
          </a:xfrm>
          <a:prstGeom prst="roundRect">
            <a:avLst>
              <a:gd name="adj" fmla="val 7408"/>
            </a:avLst>
          </a:prstGeom>
          <a:blipFill dpi="0" rotWithShape="1">
            <a:blip r:embed="rId8"/>
            <a:srcRect/>
            <a:stretch>
              <a:fillRect t="-17000" b="-14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2A463E7C-3470-0548-DB20-D9843D2BCFB6}"/>
              </a:ext>
            </a:extLst>
          </p:cNvPr>
          <p:cNvSpPr/>
          <p:nvPr/>
        </p:nvSpPr>
        <p:spPr>
          <a:xfrm>
            <a:off x="7008178" y="5080223"/>
            <a:ext cx="2379619" cy="1607713"/>
          </a:xfrm>
          <a:prstGeom prst="roundRect">
            <a:avLst>
              <a:gd name="adj" fmla="val 7408"/>
            </a:avLst>
          </a:prstGeom>
          <a:blipFill dpi="0" rotWithShape="1">
            <a:blip r:embed="rId9"/>
            <a:srcRect/>
            <a:stretch>
              <a:fillRect t="28000" b="39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7A1E9A76-C594-B37E-72E8-8B49170D28A1}"/>
              </a:ext>
            </a:extLst>
          </p:cNvPr>
          <p:cNvGrpSpPr/>
          <p:nvPr/>
        </p:nvGrpSpPr>
        <p:grpSpPr>
          <a:xfrm>
            <a:off x="9675234" y="5099633"/>
            <a:ext cx="2381293" cy="1610457"/>
            <a:chOff x="9675234" y="5099633"/>
            <a:chExt cx="2381293" cy="1610457"/>
          </a:xfrm>
        </p:grpSpPr>
        <p:sp>
          <p:nvSpPr>
            <p:cNvPr id="27" name="Rectangle: Rounded Corners 26">
              <a:extLst>
                <a:ext uri="{FF2B5EF4-FFF2-40B4-BE49-F238E27FC236}">
                  <a16:creationId xmlns:a16="http://schemas.microsoft.com/office/drawing/2014/main" id="{857CAFB3-49A9-26A4-061B-11C4AC06B075}"/>
                </a:ext>
              </a:extLst>
            </p:cNvPr>
            <p:cNvSpPr/>
            <p:nvPr/>
          </p:nvSpPr>
          <p:spPr>
            <a:xfrm>
              <a:off x="9675234" y="5099633"/>
              <a:ext cx="2379619" cy="1607713"/>
            </a:xfrm>
            <a:prstGeom prst="roundRect">
              <a:avLst>
                <a:gd name="adj" fmla="val 740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4C4B33E4-1661-FE87-4263-971C3AEE94D4}"/>
                </a:ext>
              </a:extLst>
            </p:cNvPr>
            <p:cNvSpPr/>
            <p:nvPr/>
          </p:nvSpPr>
          <p:spPr>
            <a:xfrm>
              <a:off x="9676908" y="5102377"/>
              <a:ext cx="2379619" cy="1607713"/>
            </a:xfrm>
            <a:prstGeom prst="roundRect">
              <a:avLst>
                <a:gd name="adj" fmla="val 7408"/>
              </a:avLst>
            </a:prstGeom>
            <a:blipFill>
              <a:blip r:embed="rId10"/>
              <a:stretch>
                <a:fillRect t="28000" b="37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563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400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500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600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700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8" grpId="0" animBg="1"/>
      <p:bldP spid="19"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D28E-34D7-8F02-24DD-9FC952A681D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B895EA-D439-5A2C-9F28-9C9C8B0911F7}"/>
              </a:ext>
            </a:extLst>
          </p:cNvPr>
          <p:cNvSpPr/>
          <p:nvPr/>
        </p:nvSpPr>
        <p:spPr>
          <a:xfrm>
            <a:off x="4316816" y="0"/>
            <a:ext cx="7875184" cy="6866421"/>
          </a:xfrm>
          <a:prstGeom prst="rect">
            <a:avLst/>
          </a:prstGeom>
          <a:blipFill dpi="0" rotWithShape="1">
            <a:blip r:embed="rId3">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12 Examples Of How AI Can Help In Education">
            <a:extLst>
              <a:ext uri="{FF2B5EF4-FFF2-40B4-BE49-F238E27FC236}">
                <a16:creationId xmlns:a16="http://schemas.microsoft.com/office/drawing/2014/main" id="{A333C2FE-0906-ECE4-3025-65297D8AFF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5892C2-8F69-575A-809D-53009730698D}"/>
              </a:ext>
            </a:extLst>
          </p:cNvPr>
          <p:cNvSpPr txBox="1"/>
          <p:nvPr/>
        </p:nvSpPr>
        <p:spPr>
          <a:xfrm>
            <a:off x="4335837" y="312125"/>
            <a:ext cx="6344355" cy="553998"/>
          </a:xfrm>
          <a:prstGeom prst="rect">
            <a:avLst/>
          </a:prstGeom>
          <a:noFill/>
        </p:spPr>
        <p:txBody>
          <a:bodyPr wrap="square" rtlCol="0">
            <a:spAutoFit/>
          </a:bodyPr>
          <a:lstStyle/>
          <a:p>
            <a:pPr defTabSz="192088">
              <a:tabLst>
                <a:tab pos="224313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3.4.1  Educational/Serious Games</a:t>
            </a:r>
          </a:p>
        </p:txBody>
      </p:sp>
      <p:sp>
        <p:nvSpPr>
          <p:cNvPr id="2" name="Rectangle: Rounded Corners 1">
            <a:extLst>
              <a:ext uri="{FF2B5EF4-FFF2-40B4-BE49-F238E27FC236}">
                <a16:creationId xmlns:a16="http://schemas.microsoft.com/office/drawing/2014/main" id="{75E50066-382D-DE7F-0DD8-97D0D9B353A8}"/>
              </a:ext>
            </a:extLst>
          </p:cNvPr>
          <p:cNvSpPr/>
          <p:nvPr/>
        </p:nvSpPr>
        <p:spPr>
          <a:xfrm>
            <a:off x="9361221" y="2213122"/>
            <a:ext cx="277997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8BB46044-7055-7F2D-5A17-AFCCF1C23227}"/>
              </a:ext>
            </a:extLst>
          </p:cNvPr>
          <p:cNvSpPr/>
          <p:nvPr/>
        </p:nvSpPr>
        <p:spPr>
          <a:xfrm>
            <a:off x="4335837" y="2486172"/>
            <a:ext cx="779266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FEFB0D9-FA42-5FD8-9A43-67C87E2DC7C7}"/>
              </a:ext>
            </a:extLst>
          </p:cNvPr>
          <p:cNvSpPr/>
          <p:nvPr/>
        </p:nvSpPr>
        <p:spPr>
          <a:xfrm>
            <a:off x="4357421" y="2759222"/>
            <a:ext cx="18592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23BECE2D-BA60-E18D-B7BD-9C442DCA6FC9}"/>
              </a:ext>
            </a:extLst>
          </p:cNvPr>
          <p:cNvSpPr/>
          <p:nvPr/>
        </p:nvSpPr>
        <p:spPr>
          <a:xfrm>
            <a:off x="5919521" y="4130822"/>
            <a:ext cx="25069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DC0969F1-FD42-2AA2-FFCD-59546F181895}"/>
              </a:ext>
            </a:extLst>
          </p:cNvPr>
          <p:cNvSpPr/>
          <p:nvPr/>
        </p:nvSpPr>
        <p:spPr>
          <a:xfrm>
            <a:off x="10966450" y="4130822"/>
            <a:ext cx="11684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CAEC7DCC-4595-6BCF-8577-3E0D027AEC32}"/>
              </a:ext>
            </a:extLst>
          </p:cNvPr>
          <p:cNvSpPr/>
          <p:nvPr/>
        </p:nvSpPr>
        <p:spPr>
          <a:xfrm>
            <a:off x="4344721" y="4403872"/>
            <a:ext cx="14147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673B84B-8097-044D-EC1B-19FDE6E0CDAC}"/>
              </a:ext>
            </a:extLst>
          </p:cNvPr>
          <p:cNvSpPr txBox="1"/>
          <p:nvPr/>
        </p:nvSpPr>
        <p:spPr>
          <a:xfrm>
            <a:off x="4335837" y="1050195"/>
            <a:ext cx="7856163" cy="4524315"/>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Whereas serious games (SGs) might better be categorised under Education 4.0, it is classified here under the AI era, as it is filled with out-of-the-box challenges – just like AI or LLMs – specifically to the educators, as may of them are still thinking that ‘games are for children’ (</a:t>
            </a:r>
            <a:r>
              <a:rPr lang="en-GB" dirty="0" err="1">
                <a:solidFill>
                  <a:schemeClr val="accent1">
                    <a:lumMod val="50000"/>
                  </a:schemeClr>
                </a:solidFill>
                <a:latin typeface="Arial" panose="020B0604020202020204" pitchFamily="34" charset="0"/>
                <a:cs typeface="Arial" panose="020B0604020202020204" pitchFamily="34" charset="0"/>
              </a:rPr>
              <a:t>Timetoast</a:t>
            </a:r>
            <a:r>
              <a:rPr lang="en-GB" dirty="0">
                <a:solidFill>
                  <a:schemeClr val="accent1">
                    <a:lumMod val="50000"/>
                  </a:schemeClr>
                </a:solidFill>
                <a:latin typeface="Arial" panose="020B0604020202020204" pitchFamily="34" charset="0"/>
                <a:cs typeface="Arial" panose="020B0604020202020204" pitchFamily="34" charset="0"/>
              </a:rPr>
              <a:t> n.d.).</a:t>
            </a:r>
          </a:p>
          <a:p>
            <a:pPr algn="just">
              <a:tabLst>
                <a:tab pos="361950" algn="l"/>
              </a:tabLst>
            </a:pPr>
            <a:r>
              <a:rPr lang="en-GB" dirty="0">
                <a:solidFill>
                  <a:schemeClr val="accent1">
                    <a:lumMod val="50000"/>
                  </a:schemeClr>
                </a:solidFill>
                <a:latin typeface="Arial" panose="020B0604020202020204" pitchFamily="34" charset="0"/>
                <a:cs typeface="Arial" panose="020B0604020202020204" pitchFamily="34" charset="0"/>
              </a:rPr>
              <a:t>	SGs, also known as educational games, are games played by students on electronic devices (smartphones and tabs) which relate directly to their learning material, to assist them with a better understanding of the learning material, also using game elements like awards, challenges, levels, and XP points to make it more interesting and entertain the user while becoming familiar with the necessary facts (</a:t>
            </a:r>
            <a:r>
              <a:rPr lang="en-GB" dirty="0" err="1">
                <a:solidFill>
                  <a:schemeClr val="accent1">
                    <a:lumMod val="50000"/>
                  </a:schemeClr>
                </a:solidFill>
                <a:latin typeface="Arial" panose="020B0604020202020204" pitchFamily="34" charset="0"/>
                <a:cs typeface="Arial" panose="020B0604020202020204" pitchFamily="34" charset="0"/>
              </a:rPr>
              <a:t>Laning</a:t>
            </a:r>
            <a:r>
              <a:rPr lang="en-GB" dirty="0">
                <a:solidFill>
                  <a:schemeClr val="accent1">
                    <a:lumMod val="50000"/>
                  </a:schemeClr>
                </a:solidFill>
                <a:latin typeface="Arial" panose="020B0604020202020204" pitchFamily="34" charset="0"/>
                <a:cs typeface="Arial" panose="020B0604020202020204" pitchFamily="34" charset="0"/>
              </a:rPr>
              <a:t>, 2019). Almeida and Simoes (2019, pp. 121, 124) add to this: ‘[S]</a:t>
            </a:r>
            <a:r>
              <a:rPr lang="en-GB" dirty="0" err="1">
                <a:solidFill>
                  <a:schemeClr val="accent1">
                    <a:lumMod val="50000"/>
                  </a:schemeClr>
                </a:solidFill>
                <a:latin typeface="Arial" panose="020B0604020202020204" pitchFamily="34" charset="0"/>
                <a:cs typeface="Arial" panose="020B0604020202020204" pitchFamily="34" charset="0"/>
              </a:rPr>
              <a:t>erious</a:t>
            </a:r>
            <a:r>
              <a:rPr lang="en-GB" dirty="0">
                <a:solidFill>
                  <a:schemeClr val="accent1">
                    <a:lumMod val="50000"/>
                  </a:schemeClr>
                </a:solidFill>
                <a:latin typeface="Arial" panose="020B0604020202020204" pitchFamily="34" charset="0"/>
                <a:cs typeface="Arial" panose="020B0604020202020204" pitchFamily="34" charset="0"/>
              </a:rPr>
              <a:t> games in an educational context promote the development of skills and abilities through immersive experiences, [while offering] a significant number of benefits, such as making players feel responsible for success according to their actions, combining high-quality content, showing great involvements, and turning errors into learning elements.’</a:t>
            </a:r>
          </a:p>
        </p:txBody>
      </p:sp>
    </p:spTree>
    <p:extLst>
      <p:ext uri="{BB962C8B-B14F-4D97-AF65-F5344CB8AC3E}">
        <p14:creationId xmlns:p14="http://schemas.microsoft.com/office/powerpoint/2010/main" val="4105115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53848-5097-3B4D-2A63-42643884D35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BA798DC-0C42-E94A-2E17-B65825B38A52}"/>
              </a:ext>
            </a:extLst>
          </p:cNvPr>
          <p:cNvSpPr/>
          <p:nvPr/>
        </p:nvSpPr>
        <p:spPr>
          <a:xfrm>
            <a:off x="4316816" y="0"/>
            <a:ext cx="7875184" cy="6866421"/>
          </a:xfrm>
          <a:prstGeom prst="rect">
            <a:avLst/>
          </a:prstGeom>
          <a:blipFill dpi="0" rotWithShape="1">
            <a:blip r:embed="rId3">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12 Examples Of How AI Can Help In Education">
            <a:extLst>
              <a:ext uri="{FF2B5EF4-FFF2-40B4-BE49-F238E27FC236}">
                <a16:creationId xmlns:a16="http://schemas.microsoft.com/office/drawing/2014/main" id="{B7A5AE28-D825-90EE-A865-99626EFBBD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05148B-B2C4-F504-7054-2826B3A62FE1}"/>
              </a:ext>
            </a:extLst>
          </p:cNvPr>
          <p:cNvSpPr txBox="1"/>
          <p:nvPr/>
        </p:nvSpPr>
        <p:spPr>
          <a:xfrm>
            <a:off x="4335837" y="312125"/>
            <a:ext cx="6435795" cy="553998"/>
          </a:xfrm>
          <a:prstGeom prst="rect">
            <a:avLst/>
          </a:prstGeom>
          <a:noFill/>
        </p:spPr>
        <p:txBody>
          <a:bodyPr wrap="square" rtlCol="0">
            <a:spAutoFit/>
          </a:bodyPr>
          <a:lstStyle/>
          <a:p>
            <a:pPr defTabSz="192088">
              <a:tabLst>
                <a:tab pos="224313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3.4.1  Educational/Serious Games</a:t>
            </a:r>
          </a:p>
        </p:txBody>
      </p:sp>
      <p:sp>
        <p:nvSpPr>
          <p:cNvPr id="8" name="TextBox 7">
            <a:extLst>
              <a:ext uri="{FF2B5EF4-FFF2-40B4-BE49-F238E27FC236}">
                <a16:creationId xmlns:a16="http://schemas.microsoft.com/office/drawing/2014/main" id="{CA7DF6CA-E791-3CEA-10A6-0EC192E6CB92}"/>
              </a:ext>
            </a:extLst>
          </p:cNvPr>
          <p:cNvSpPr txBox="1"/>
          <p:nvPr/>
        </p:nvSpPr>
        <p:spPr>
          <a:xfrm>
            <a:off x="4335837" y="1050195"/>
            <a:ext cx="7856163" cy="2585323"/>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SGs are filled with continuous training (Mokhtar, Ismail and Muda, 2019, p. 331) and assessment, called ‘stealth assessment’ by Shute (2011, p. 503) because a student is enjoying the game so much that they do not realise that they are assessed as well. The student is also given the freedom to fail and try again without having the stigma of failure attached to them (De Klerk and Kato, 2017, p. 34). The educator does not partake in the SG, but only acts as a guide assisting their students when required to do so (Anastasiadis, </a:t>
            </a:r>
            <a:r>
              <a:rPr lang="en-GB" dirty="0" err="1">
                <a:solidFill>
                  <a:schemeClr val="accent1">
                    <a:lumMod val="50000"/>
                  </a:schemeClr>
                </a:solidFill>
                <a:latin typeface="Arial" panose="020B0604020202020204" pitchFamily="34" charset="0"/>
                <a:cs typeface="Arial" panose="020B0604020202020204" pitchFamily="34" charset="0"/>
              </a:rPr>
              <a:t>Lampropoulos</a:t>
            </a:r>
            <a:r>
              <a:rPr lang="en-GB" dirty="0">
                <a:solidFill>
                  <a:schemeClr val="accent1">
                    <a:lumMod val="50000"/>
                  </a:schemeClr>
                </a:solidFill>
                <a:latin typeface="Arial" panose="020B0604020202020204" pitchFamily="34" charset="0"/>
                <a:cs typeface="Arial" panose="020B0604020202020204" pitchFamily="34" charset="0"/>
              </a:rPr>
              <a:t> and </a:t>
            </a:r>
            <a:r>
              <a:rPr lang="en-GB" dirty="0" err="1">
                <a:solidFill>
                  <a:schemeClr val="accent1">
                    <a:lumMod val="50000"/>
                  </a:schemeClr>
                </a:solidFill>
                <a:latin typeface="Arial" panose="020B0604020202020204" pitchFamily="34" charset="0"/>
                <a:cs typeface="Arial" panose="020B0604020202020204" pitchFamily="34" charset="0"/>
              </a:rPr>
              <a:t>Siakas</a:t>
            </a:r>
            <a:r>
              <a:rPr lang="en-GB" dirty="0">
                <a:solidFill>
                  <a:schemeClr val="accent1">
                    <a:lumMod val="50000"/>
                  </a:schemeClr>
                </a:solidFill>
                <a:latin typeface="Arial" panose="020B0604020202020204" pitchFamily="34" charset="0"/>
                <a:cs typeface="Arial" panose="020B0604020202020204" pitchFamily="34" charset="0"/>
              </a:rPr>
              <a:t> 2018, p. 141; Mokhtar </a:t>
            </a:r>
            <a:r>
              <a:rPr lang="en-GB" i="1" dirty="0">
                <a:solidFill>
                  <a:schemeClr val="accent1">
                    <a:lumMod val="50000"/>
                  </a:schemeClr>
                </a:solidFill>
                <a:latin typeface="Arial" panose="020B0604020202020204" pitchFamily="34" charset="0"/>
                <a:cs typeface="Arial" panose="020B0604020202020204" pitchFamily="34" charset="0"/>
              </a:rPr>
              <a:t>et al</a:t>
            </a:r>
            <a:r>
              <a:rPr lang="en-GB" dirty="0">
                <a:solidFill>
                  <a:schemeClr val="accent1">
                    <a:lumMod val="50000"/>
                  </a:schemeClr>
                </a:solidFill>
                <a:latin typeface="Arial" panose="020B0604020202020204" pitchFamily="34" charset="0"/>
                <a:cs typeface="Arial" panose="020B0604020202020204" pitchFamily="34" charset="0"/>
              </a:rPr>
              <a:t>., 2019, p. 331). </a:t>
            </a:r>
          </a:p>
        </p:txBody>
      </p:sp>
      <p:pic>
        <p:nvPicPr>
          <p:cNvPr id="40" name="Picture 39" descr="A close-up of words&#10;&#10;AI-generated content may be incorrect.">
            <a:extLst>
              <a:ext uri="{FF2B5EF4-FFF2-40B4-BE49-F238E27FC236}">
                <a16:creationId xmlns:a16="http://schemas.microsoft.com/office/drawing/2014/main" id="{053EC1B3-10C2-CBEC-6498-2C2A19B0E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600" y="3730529"/>
            <a:ext cx="5815214" cy="2919883"/>
          </a:xfrm>
          <a:prstGeom prst="rect">
            <a:avLst/>
          </a:prstGeom>
        </p:spPr>
      </p:pic>
      <p:sp>
        <p:nvSpPr>
          <p:cNvPr id="2" name="Rectangle: Rounded Corners 1">
            <a:extLst>
              <a:ext uri="{FF2B5EF4-FFF2-40B4-BE49-F238E27FC236}">
                <a16:creationId xmlns:a16="http://schemas.microsoft.com/office/drawing/2014/main" id="{04EBAF78-F950-F707-4C6A-0F5D91B12BF2}"/>
              </a:ext>
            </a:extLst>
          </p:cNvPr>
          <p:cNvSpPr/>
          <p:nvPr/>
        </p:nvSpPr>
        <p:spPr>
          <a:xfrm>
            <a:off x="4335837" y="1108222"/>
            <a:ext cx="396996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480C94B9-698C-059F-0E85-368C3D620197}"/>
              </a:ext>
            </a:extLst>
          </p:cNvPr>
          <p:cNvSpPr/>
          <p:nvPr/>
        </p:nvSpPr>
        <p:spPr>
          <a:xfrm>
            <a:off x="10598150" y="1921022"/>
            <a:ext cx="15748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4009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485CE9-F93F-1600-EAD1-35E1EF6A042C}"/>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0BA814-B01F-EF8E-86AD-49BC510DA633}"/>
              </a:ext>
            </a:extLst>
          </p:cNvPr>
          <p:cNvSpPr txBox="1"/>
          <p:nvPr/>
        </p:nvSpPr>
        <p:spPr>
          <a:xfrm>
            <a:off x="4335837" y="312125"/>
            <a:ext cx="7158171" cy="1015663"/>
          </a:xfrm>
          <a:prstGeom prst="rect">
            <a:avLst/>
          </a:prstGeom>
          <a:noFill/>
        </p:spPr>
        <p:txBody>
          <a:bodyPr wrap="square" rtlCol="0">
            <a:spAutoFit/>
          </a:bodyPr>
          <a:lstStyle/>
          <a:p>
            <a:pPr marL="539750" indent="-539750"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sp>
        <p:nvSpPr>
          <p:cNvPr id="2" name="Rectangle: Rounded Corners 1">
            <a:extLst>
              <a:ext uri="{FF2B5EF4-FFF2-40B4-BE49-F238E27FC236}">
                <a16:creationId xmlns:a16="http://schemas.microsoft.com/office/drawing/2014/main" id="{72E3FE6E-2A79-F286-CB0F-8BCC3D21C178}"/>
              </a:ext>
            </a:extLst>
          </p:cNvPr>
          <p:cNvSpPr/>
          <p:nvPr/>
        </p:nvSpPr>
        <p:spPr>
          <a:xfrm>
            <a:off x="11569700" y="2200422"/>
            <a:ext cx="5969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17786A7-6DB4-9705-8271-7821E04ADA12}"/>
              </a:ext>
            </a:extLst>
          </p:cNvPr>
          <p:cNvSpPr txBox="1"/>
          <p:nvPr/>
        </p:nvSpPr>
        <p:spPr>
          <a:xfrm>
            <a:off x="4335837" y="1323404"/>
            <a:ext cx="7856163" cy="4801314"/>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The eras mentioned above do not present themselves to us as isolated phenomena, but rather in a wholistic manner. The industrial revolution, the education era, the learning era, and AI therefore form part of our world of work on a daily basis. The key question, specifically in South Africa, is, </a:t>
            </a:r>
            <a:r>
              <a:rPr lang="en-GB" i="1" dirty="0">
                <a:solidFill>
                  <a:schemeClr val="accent1">
                    <a:lumMod val="50000"/>
                  </a:schemeClr>
                </a:solidFill>
                <a:latin typeface="Arial" panose="020B0604020202020204" pitchFamily="34" charset="0"/>
                <a:cs typeface="Arial" panose="020B0604020202020204" pitchFamily="34" charset="0"/>
              </a:rPr>
              <a:t>How do we as educators allow and use these phenomena in our world of work?</a:t>
            </a:r>
            <a:r>
              <a:rPr lang="en-GB" dirty="0">
                <a:solidFill>
                  <a:schemeClr val="accent1">
                    <a:lumMod val="50000"/>
                  </a:schemeClr>
                </a:solidFill>
                <a:latin typeface="Arial" panose="020B0604020202020204" pitchFamily="34" charset="0"/>
                <a:cs typeface="Arial" panose="020B0604020202020204" pitchFamily="34" charset="0"/>
              </a:rPr>
              <a:t> First of all, it is very important to note that the educators in South Africa have seemingly not become part of the 4IR, while both Education 4.0 and Learning 3.0 are currently pipe dreams, and LLMs and SGs are more of an annoyance than an assistance or something with which they (want to) engage (cf. </a:t>
            </a:r>
            <a:r>
              <a:rPr lang="en-GB" dirty="0" err="1">
                <a:solidFill>
                  <a:schemeClr val="accent1">
                    <a:lumMod val="50000"/>
                  </a:schemeClr>
                </a:solidFill>
                <a:latin typeface="Arial" panose="020B0604020202020204" pitchFamily="34" charset="0"/>
                <a:cs typeface="Arial" panose="020B0604020202020204" pitchFamily="34" charset="0"/>
              </a:rPr>
              <a:t>Gous</a:t>
            </a:r>
            <a:r>
              <a:rPr lang="en-GB" dirty="0">
                <a:solidFill>
                  <a:schemeClr val="accent1">
                    <a:lumMod val="50000"/>
                  </a:schemeClr>
                </a:solidFill>
                <a:latin typeface="Arial" panose="020B0604020202020204" pitchFamily="34" charset="0"/>
                <a:cs typeface="Arial" panose="020B0604020202020204" pitchFamily="34" charset="0"/>
              </a:rPr>
              <a:t>, 2022, p. 215). </a:t>
            </a:r>
          </a:p>
          <a:p>
            <a:pPr algn="just">
              <a:tabLst>
                <a:tab pos="361950" algn="l"/>
              </a:tabLst>
            </a:pPr>
            <a:r>
              <a:rPr lang="en-GB" i="1" dirty="0">
                <a:solidFill>
                  <a:schemeClr val="accent1">
                    <a:lumMod val="50000"/>
                  </a:schemeClr>
                </a:solidFill>
                <a:latin typeface="Arial" panose="020B0604020202020204" pitchFamily="34" charset="0"/>
                <a:cs typeface="Arial" panose="020B0604020202020204" pitchFamily="34" charset="0"/>
              </a:rPr>
              <a:t>	The 4IR</a:t>
            </a:r>
            <a:r>
              <a:rPr lang="en-GB" dirty="0">
                <a:solidFill>
                  <a:schemeClr val="accent1">
                    <a:lumMod val="50000"/>
                  </a:schemeClr>
                </a:solidFill>
                <a:latin typeface="Arial" panose="020B0604020202020204" pitchFamily="34" charset="0"/>
                <a:cs typeface="Arial" panose="020B0604020202020204" pitchFamily="34" charset="0"/>
              </a:rPr>
              <a:t>: Many parts of Africa and the third world are still stuck in the 1IR (having just the </a:t>
            </a:r>
            <a:r>
              <a:rPr lang="en-GB" i="1" dirty="0">
                <a:solidFill>
                  <a:schemeClr val="accent1">
                    <a:lumMod val="50000"/>
                  </a:schemeClr>
                </a:solidFill>
                <a:latin typeface="Arial" panose="020B0604020202020204" pitchFamily="34" charset="0"/>
                <a:cs typeface="Arial" panose="020B0604020202020204" pitchFamily="34" charset="0"/>
              </a:rPr>
              <a:t>basic</a:t>
            </a:r>
            <a:r>
              <a:rPr lang="en-GB" dirty="0">
                <a:solidFill>
                  <a:schemeClr val="accent1">
                    <a:lumMod val="50000"/>
                  </a:schemeClr>
                </a:solidFill>
                <a:latin typeface="Arial" panose="020B0604020202020204" pitchFamily="34" charset="0"/>
                <a:cs typeface="Arial" panose="020B0604020202020204" pitchFamily="34" charset="0"/>
              </a:rPr>
              <a:t> basics to their disposal, living in rural conditions with no toilets and no water in their houses/shacks); some have advanced to the 2IR (still without electricity, having donkeys as their main form of transportation); while most of the continent is partly in the 3IR (having internet, Wi-Fi, and smartphones) but do not have the competence to utilise it fully. </a:t>
            </a:r>
          </a:p>
        </p:txBody>
      </p:sp>
      <p:sp>
        <p:nvSpPr>
          <p:cNvPr id="3" name="Rectangle: Rounded Corners 2">
            <a:extLst>
              <a:ext uri="{FF2B5EF4-FFF2-40B4-BE49-F238E27FC236}">
                <a16:creationId xmlns:a16="http://schemas.microsoft.com/office/drawing/2014/main" id="{8D30169E-DEFF-7B22-9D81-8245801F2C76}"/>
              </a:ext>
            </a:extLst>
          </p:cNvPr>
          <p:cNvSpPr/>
          <p:nvPr/>
        </p:nvSpPr>
        <p:spPr>
          <a:xfrm>
            <a:off x="4329487" y="2486172"/>
            <a:ext cx="783711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80ADF9A-1F70-7D8D-8C44-E1785A1A2F52}"/>
              </a:ext>
            </a:extLst>
          </p:cNvPr>
          <p:cNvSpPr/>
          <p:nvPr/>
        </p:nvSpPr>
        <p:spPr>
          <a:xfrm>
            <a:off x="4742237" y="4124472"/>
            <a:ext cx="98546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F51BB90F-0219-8453-3177-F113D9594F05}"/>
              </a:ext>
            </a:extLst>
          </p:cNvPr>
          <p:cNvSpPr/>
          <p:nvPr/>
        </p:nvSpPr>
        <p:spPr>
          <a:xfrm>
            <a:off x="10388600" y="4124472"/>
            <a:ext cx="17843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2FEF0B48-DFED-7527-5B8E-010E0E06F704}"/>
              </a:ext>
            </a:extLst>
          </p:cNvPr>
          <p:cNvSpPr/>
          <p:nvPr/>
        </p:nvSpPr>
        <p:spPr>
          <a:xfrm>
            <a:off x="4367587" y="4391172"/>
            <a:ext cx="48381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840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C3F9D-DF92-8464-2B0D-F4128F1B6E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D74ADF0-8C35-9960-7A3D-11B639EDE7A5}"/>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83E18C34-2DCA-0142-524E-A681AB9CBC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E0A88D-99D7-7EA8-C50D-FB43788B8460}"/>
              </a:ext>
            </a:extLst>
          </p:cNvPr>
          <p:cNvSpPr txBox="1"/>
          <p:nvPr/>
        </p:nvSpPr>
        <p:spPr>
          <a:xfrm>
            <a:off x="4335837" y="312125"/>
            <a:ext cx="7258755" cy="1015663"/>
          </a:xfrm>
          <a:prstGeom prst="rect">
            <a:avLst/>
          </a:prstGeom>
          <a:noFill/>
        </p:spPr>
        <p:txBody>
          <a:bodyPr wrap="square" rtlCol="0">
            <a:spAutoFit/>
          </a:bodyPr>
          <a:lstStyle/>
          <a:p>
            <a:pPr marL="539750" indent="-539750"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sp>
        <p:nvSpPr>
          <p:cNvPr id="2" name="Rectangle: Rounded Corners 1">
            <a:extLst>
              <a:ext uri="{FF2B5EF4-FFF2-40B4-BE49-F238E27FC236}">
                <a16:creationId xmlns:a16="http://schemas.microsoft.com/office/drawing/2014/main" id="{BFBE2668-E7B9-C87E-2E5F-35DCECCE2726}"/>
              </a:ext>
            </a:extLst>
          </p:cNvPr>
          <p:cNvSpPr/>
          <p:nvPr/>
        </p:nvSpPr>
        <p:spPr>
          <a:xfrm>
            <a:off x="4742237" y="4803922"/>
            <a:ext cx="739261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15D78FAE-AF68-361B-44BC-0D297FF95196}"/>
              </a:ext>
            </a:extLst>
          </p:cNvPr>
          <p:cNvSpPr/>
          <p:nvPr/>
        </p:nvSpPr>
        <p:spPr>
          <a:xfrm>
            <a:off x="4335837" y="5083322"/>
            <a:ext cx="144901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74196D-6620-9C5F-55DA-1704F260E8D6}"/>
              </a:ext>
            </a:extLst>
          </p:cNvPr>
          <p:cNvSpPr txBox="1"/>
          <p:nvPr/>
        </p:nvSpPr>
        <p:spPr>
          <a:xfrm>
            <a:off x="4335837" y="1470189"/>
            <a:ext cx="7856163" cy="4247317"/>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This is why many scholars argue that ‘the world’ is now actually living in and experiencing the first effects of the 3IR (cf. </a:t>
            </a:r>
            <a:r>
              <a:rPr lang="en-GB" dirty="0" err="1">
                <a:solidFill>
                  <a:schemeClr val="accent1">
                    <a:lumMod val="50000"/>
                  </a:schemeClr>
                </a:solidFill>
                <a:latin typeface="Arial" panose="020B0604020202020204" pitchFamily="34" charset="0"/>
                <a:cs typeface="Arial" panose="020B0604020202020204" pitchFamily="34" charset="0"/>
              </a:rPr>
              <a:t>Ivaldi</a:t>
            </a:r>
            <a:r>
              <a:rPr lang="en-GB" dirty="0">
                <a:solidFill>
                  <a:schemeClr val="accent1">
                    <a:lumMod val="50000"/>
                  </a:schemeClr>
                </a:solidFill>
                <a:latin typeface="Arial" panose="020B0604020202020204" pitchFamily="34" charset="0"/>
                <a:cs typeface="Arial" panose="020B0604020202020204" pitchFamily="34" charset="0"/>
              </a:rPr>
              <a:t>, 2022, pp. 2-3; Venturini, 2022, p. 220; Rifkin, 2016; </a:t>
            </a:r>
            <a:r>
              <a:rPr lang="en-GB" dirty="0" err="1">
                <a:solidFill>
                  <a:schemeClr val="accent1">
                    <a:lumMod val="50000"/>
                  </a:schemeClr>
                </a:solidFill>
                <a:latin typeface="Arial" panose="020B0604020202020204" pitchFamily="34" charset="0"/>
                <a:cs typeface="Arial" panose="020B0604020202020204" pitchFamily="34" charset="0"/>
              </a:rPr>
              <a:t>Blinerd</a:t>
            </a:r>
            <a:r>
              <a:rPr lang="en-GB" dirty="0">
                <a:solidFill>
                  <a:schemeClr val="accent1">
                    <a:lumMod val="50000"/>
                  </a:schemeClr>
                </a:solidFill>
                <a:latin typeface="Arial" panose="020B0604020202020204" pitchFamily="34" charset="0"/>
                <a:cs typeface="Arial" panose="020B0604020202020204" pitchFamily="34" charset="0"/>
              </a:rPr>
              <a:t>, 2006). Moll (2022, p. 45) adds that there is ‘sparse evidence of any such revolution [4IR] across the totality of social, political, cultural and economic institutions, locally and globally.’</a:t>
            </a:r>
          </a:p>
          <a:p>
            <a:pPr algn="just">
              <a:tabLst>
                <a:tab pos="355600" algn="l"/>
              </a:tabLst>
            </a:pPr>
            <a:r>
              <a:rPr lang="en-GB" dirty="0">
                <a:solidFill>
                  <a:schemeClr val="accent1">
                    <a:lumMod val="50000"/>
                  </a:schemeClr>
                </a:solidFill>
                <a:latin typeface="Arial" panose="020B0604020202020204" pitchFamily="34" charset="0"/>
                <a:cs typeface="Arial" panose="020B0604020202020204" pitchFamily="34" charset="0"/>
              </a:rPr>
              <a:t>	There are, however, people who postulate that they are already part of the 4IR with all the novelties and technologies presented by it. These novelties and technologies impact ‘the physical area (e.g. autonomous vehicles, three-dimensional printers and advanced robotics), the digital area (e.g. IoT, platforms and </a:t>
            </a:r>
            <a:r>
              <a:rPr lang="en-GB" dirty="0" err="1">
                <a:solidFill>
                  <a:schemeClr val="accent1">
                    <a:lumMod val="50000"/>
                  </a:schemeClr>
                </a:solidFill>
                <a:latin typeface="Arial" panose="020B0604020202020204" pitchFamily="34" charset="0"/>
                <a:cs typeface="Arial" panose="020B0604020202020204" pitchFamily="34" charset="0"/>
              </a:rPr>
              <a:t>IoS</a:t>
            </a:r>
            <a:r>
              <a:rPr lang="en-GB" dirty="0">
                <a:solidFill>
                  <a:schemeClr val="accent1">
                    <a:lumMod val="50000"/>
                  </a:schemeClr>
                </a:solidFill>
                <a:latin typeface="Arial" panose="020B0604020202020204" pitchFamily="34" charset="0"/>
                <a:cs typeface="Arial" panose="020B0604020202020204" pitchFamily="34" charset="0"/>
              </a:rPr>
              <a:t>) and the biological area (e.g. artificial intelligence for genetics, biology and related applications)’ of their lives (</a:t>
            </a:r>
            <a:r>
              <a:rPr lang="en-GB" dirty="0" err="1">
                <a:solidFill>
                  <a:schemeClr val="accent1">
                    <a:lumMod val="50000"/>
                  </a:schemeClr>
                </a:solidFill>
                <a:latin typeface="Arial" panose="020B0604020202020204" pitchFamily="34" charset="0"/>
                <a:cs typeface="Arial" panose="020B0604020202020204" pitchFamily="34" charset="0"/>
              </a:rPr>
              <a:t>Ivaldi</a:t>
            </a:r>
            <a:r>
              <a:rPr lang="en-GB" dirty="0">
                <a:solidFill>
                  <a:schemeClr val="accent1">
                    <a:lumMod val="50000"/>
                  </a:schemeClr>
                </a:solidFill>
                <a:latin typeface="Arial" panose="020B0604020202020204" pitchFamily="34" charset="0"/>
                <a:cs typeface="Arial" panose="020B0604020202020204" pitchFamily="34" charset="0"/>
              </a:rPr>
              <a:t>, 2022, p. 3).</a:t>
            </a:r>
          </a:p>
          <a:p>
            <a:pPr algn="just">
              <a:tabLst>
                <a:tab pos="361950" algn="l"/>
              </a:tabLst>
            </a:pPr>
            <a:r>
              <a:rPr lang="en-GB" i="1" dirty="0">
                <a:solidFill>
                  <a:schemeClr val="accent1">
                    <a:lumMod val="50000"/>
                  </a:schemeClr>
                </a:solidFill>
                <a:latin typeface="Arial" panose="020B0604020202020204" pitchFamily="34" charset="0"/>
                <a:cs typeface="Arial" panose="020B0604020202020204" pitchFamily="34" charset="0"/>
              </a:rPr>
              <a:t>	Education 4.0</a:t>
            </a:r>
            <a:r>
              <a:rPr lang="en-GB" dirty="0">
                <a:solidFill>
                  <a:schemeClr val="accent1">
                    <a:lumMod val="50000"/>
                  </a:schemeClr>
                </a:solidFill>
                <a:latin typeface="Arial" panose="020B0604020202020204" pitchFamily="34" charset="0"/>
                <a:cs typeface="Arial" panose="020B0604020202020204" pitchFamily="34" charset="0"/>
              </a:rPr>
              <a:t> is seemingly also only a pipe dream in most of South Africa’s IHEs – due to the educators’ </a:t>
            </a:r>
            <a:r>
              <a:rPr lang="en-GB" i="1" dirty="0">
                <a:solidFill>
                  <a:schemeClr val="accent1">
                    <a:lumMod val="50000"/>
                  </a:schemeClr>
                </a:solidFill>
                <a:latin typeface="Arial" panose="020B0604020202020204" pitchFamily="34" charset="0"/>
                <a:cs typeface="Arial" panose="020B0604020202020204" pitchFamily="34" charset="0"/>
              </a:rPr>
              <a:t>inner luddite</a:t>
            </a:r>
            <a:r>
              <a:rPr lang="en-GB" dirty="0">
                <a:solidFill>
                  <a:schemeClr val="accent1">
                    <a:lumMod val="50000"/>
                  </a:schemeClr>
                </a:solidFill>
                <a:latin typeface="Arial" panose="020B0604020202020204" pitchFamily="34" charset="0"/>
                <a:cs typeface="Arial" panose="020B0604020202020204" pitchFamily="34" charset="0"/>
              </a:rPr>
              <a:t>. Ignatius </a:t>
            </a:r>
            <a:r>
              <a:rPr lang="en-GB" dirty="0" err="1">
                <a:solidFill>
                  <a:schemeClr val="accent1">
                    <a:lumMod val="50000"/>
                  </a:schemeClr>
                </a:solidFill>
                <a:latin typeface="Arial" panose="020B0604020202020204" pitchFamily="34" charset="0"/>
                <a:cs typeface="Arial" panose="020B0604020202020204" pitchFamily="34" charset="0"/>
              </a:rPr>
              <a:t>Gous</a:t>
            </a:r>
            <a:r>
              <a:rPr lang="en-GB" dirty="0">
                <a:solidFill>
                  <a:schemeClr val="accent1">
                    <a:lumMod val="50000"/>
                  </a:schemeClr>
                </a:solidFill>
                <a:latin typeface="Arial" panose="020B0604020202020204" pitchFamily="34" charset="0"/>
                <a:cs typeface="Arial" panose="020B0604020202020204" pitchFamily="34" charset="0"/>
              </a:rPr>
              <a:t>, a retired educator at UNISA in South Africa, claims the following:  </a:t>
            </a:r>
          </a:p>
        </p:txBody>
      </p:sp>
    </p:spTree>
    <p:extLst>
      <p:ext uri="{BB962C8B-B14F-4D97-AF65-F5344CB8AC3E}">
        <p14:creationId xmlns:p14="http://schemas.microsoft.com/office/powerpoint/2010/main" val="2673708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E00C0-6673-C3F2-14DF-F8BA31B6A06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B2490E-9051-6909-7E68-E1C98A4B7A9E}"/>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E028CE18-BE37-DCFB-F523-EC34A766A1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F8EB68-059C-BC9C-15C1-8B5F1AD39DFB}"/>
              </a:ext>
            </a:extLst>
          </p:cNvPr>
          <p:cNvSpPr txBox="1"/>
          <p:nvPr/>
        </p:nvSpPr>
        <p:spPr>
          <a:xfrm>
            <a:off x="4335837" y="312125"/>
            <a:ext cx="7258755" cy="1015663"/>
          </a:xfrm>
          <a:prstGeom prst="rect">
            <a:avLst/>
          </a:prstGeom>
          <a:noFill/>
        </p:spPr>
        <p:txBody>
          <a:bodyPr wrap="square" rtlCol="0">
            <a:spAutoFit/>
          </a:bodyPr>
          <a:lstStyle/>
          <a:p>
            <a:pPr marL="539750" indent="-539750"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grpSp>
        <p:nvGrpSpPr>
          <p:cNvPr id="11" name="Group 10">
            <a:extLst>
              <a:ext uri="{FF2B5EF4-FFF2-40B4-BE49-F238E27FC236}">
                <a16:creationId xmlns:a16="http://schemas.microsoft.com/office/drawing/2014/main" id="{DFDA8EF1-CA72-F95C-CA7B-05609AE07165}"/>
              </a:ext>
            </a:extLst>
          </p:cNvPr>
          <p:cNvGrpSpPr/>
          <p:nvPr/>
        </p:nvGrpSpPr>
        <p:grpSpPr>
          <a:xfrm>
            <a:off x="3302761" y="5765907"/>
            <a:ext cx="921354" cy="1104651"/>
            <a:chOff x="3302761" y="5765907"/>
            <a:chExt cx="921354" cy="1104651"/>
          </a:xfrm>
        </p:grpSpPr>
        <p:sp>
          <p:nvSpPr>
            <p:cNvPr id="4" name="Rectangle: Rounded Corners 3">
              <a:extLst>
                <a:ext uri="{FF2B5EF4-FFF2-40B4-BE49-F238E27FC236}">
                  <a16:creationId xmlns:a16="http://schemas.microsoft.com/office/drawing/2014/main" id="{FD8D24CE-5610-0296-E457-2F983556070B}"/>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E883C16-B8D2-2317-E4B5-7E1EA164A411}"/>
                </a:ext>
              </a:extLst>
            </p:cNvPr>
            <p:cNvSpPr txBox="1"/>
            <p:nvPr/>
          </p:nvSpPr>
          <p:spPr>
            <a:xfrm>
              <a:off x="3454847" y="5765907"/>
              <a:ext cx="657795" cy="369332"/>
            </a:xfrm>
            <a:prstGeom prst="rect">
              <a:avLst/>
            </a:prstGeom>
            <a:noFill/>
          </p:spPr>
          <p:txBody>
            <a:bodyPr wrap="square" rtlCol="0">
              <a:spAutoFit/>
            </a:bodyPr>
            <a:lstStyle/>
            <a:p>
              <a:r>
                <a:rPr lang="en-GB" dirty="0" err="1"/>
                <a:t>Fn</a:t>
              </a:r>
              <a:r>
                <a:rPr lang="en-GB" dirty="0"/>
                <a:t> 6</a:t>
              </a:r>
            </a:p>
          </p:txBody>
        </p:sp>
        <p:graphicFrame>
          <p:nvGraphicFramePr>
            <p:cNvPr id="9" name="Object 8">
              <a:extLst>
                <a:ext uri="{FF2B5EF4-FFF2-40B4-BE49-F238E27FC236}">
                  <a16:creationId xmlns:a16="http://schemas.microsoft.com/office/drawing/2014/main" id="{B4BBC7CF-E15E-F453-CAC0-03216652BACD}"/>
                </a:ext>
              </a:extLst>
            </p:cNvPr>
            <p:cNvGraphicFramePr>
              <a:graphicFrameLocks noChangeAspect="1"/>
            </p:cNvGraphicFramePr>
            <p:nvPr>
              <p:extLst>
                <p:ext uri="{D42A27DB-BD31-4B8C-83A1-F6EECF244321}">
                  <p14:modId xmlns:p14="http://schemas.microsoft.com/office/powerpoint/2010/main" val="420642639"/>
                </p:ext>
              </p:extLst>
            </p:nvPr>
          </p:nvGraphicFramePr>
          <p:xfrm>
            <a:off x="3309715" y="6064108"/>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3309715" y="6064108"/>
                          <a:ext cx="914400" cy="80645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622BDC2B-2ED4-9162-E04C-9609149A4D39}"/>
              </a:ext>
            </a:extLst>
          </p:cNvPr>
          <p:cNvSpPr/>
          <p:nvPr/>
        </p:nvSpPr>
        <p:spPr>
          <a:xfrm>
            <a:off x="4735887" y="5400822"/>
            <a:ext cx="145536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696CF280-92BD-3D65-F735-DD7CE1BEA5E5}"/>
              </a:ext>
            </a:extLst>
          </p:cNvPr>
          <p:cNvSpPr/>
          <p:nvPr/>
        </p:nvSpPr>
        <p:spPr>
          <a:xfrm>
            <a:off x="4399337" y="6226322"/>
            <a:ext cx="779266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8F6A2270-E42D-7C0C-FD0E-BDCAD0890903}"/>
              </a:ext>
            </a:extLst>
          </p:cNvPr>
          <p:cNvSpPr/>
          <p:nvPr/>
        </p:nvSpPr>
        <p:spPr>
          <a:xfrm>
            <a:off x="4348537" y="6499372"/>
            <a:ext cx="81401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B665307-2944-9BD7-17DD-1F01208B19CA}"/>
              </a:ext>
            </a:extLst>
          </p:cNvPr>
          <p:cNvSpPr txBox="1"/>
          <p:nvPr/>
        </p:nvSpPr>
        <p:spPr>
          <a:xfrm>
            <a:off x="4335837" y="1514788"/>
            <a:ext cx="7856163" cy="5355312"/>
          </a:xfrm>
          <a:prstGeom prst="rect">
            <a:avLst/>
          </a:prstGeom>
          <a:noFill/>
        </p:spPr>
        <p:txBody>
          <a:bodyPr wrap="square" rtlCol="0">
            <a:spAutoFit/>
          </a:bodyPr>
          <a:lstStyle/>
          <a:p>
            <a:pPr marL="723900" algn="just"/>
            <a:r>
              <a:rPr lang="en-GB" dirty="0">
                <a:solidFill>
                  <a:schemeClr val="accent1">
                    <a:lumMod val="50000"/>
                  </a:schemeClr>
                </a:solidFill>
                <a:latin typeface="Arial" panose="020B0604020202020204" pitchFamily="34" charset="0"/>
                <a:cs typeface="Arial" panose="020B0604020202020204" pitchFamily="34" charset="0"/>
              </a:rPr>
              <a:t>[R]</a:t>
            </a:r>
            <a:r>
              <a:rPr lang="en-GB" dirty="0" err="1">
                <a:solidFill>
                  <a:schemeClr val="accent1">
                    <a:lumMod val="50000"/>
                  </a:schemeClr>
                </a:solidFill>
                <a:latin typeface="Arial" panose="020B0604020202020204" pitchFamily="34" charset="0"/>
                <a:cs typeface="Arial" panose="020B0604020202020204" pitchFamily="34" charset="0"/>
              </a:rPr>
              <a:t>esistance</a:t>
            </a:r>
            <a:r>
              <a:rPr lang="en-GB" dirty="0">
                <a:solidFill>
                  <a:schemeClr val="accent1">
                    <a:lumMod val="50000"/>
                  </a:schemeClr>
                </a:solidFill>
                <a:latin typeface="Arial" panose="020B0604020202020204" pitchFamily="34" charset="0"/>
                <a:cs typeface="Arial" panose="020B0604020202020204" pitchFamily="34" charset="0"/>
              </a:rPr>
              <a:t> to change has...always been part of our world. The ‘better the devil you know than the one you don’t’-syndrome often kept people, societies, and industries in their comfort zones. Education in general and HE...in particular are prime examples...The classroom of 2022 and the classroom of 1922 and 1822 look disconcertingly similar, with the guiding pedagogies inside the classroom also fairly comparable. The availability and even use of new technologies did not fundamentally change classrooms or teaching and learning (</a:t>
            </a:r>
            <a:r>
              <a:rPr lang="en-GB" dirty="0" err="1">
                <a:solidFill>
                  <a:schemeClr val="accent1">
                    <a:lumMod val="50000"/>
                  </a:schemeClr>
                </a:solidFill>
                <a:latin typeface="Arial" panose="020B0604020202020204" pitchFamily="34" charset="0"/>
                <a:cs typeface="Arial" panose="020B0604020202020204" pitchFamily="34" charset="0"/>
              </a:rPr>
              <a:t>Gous</a:t>
            </a:r>
            <a:r>
              <a:rPr lang="en-GB" dirty="0">
                <a:solidFill>
                  <a:schemeClr val="accent1">
                    <a:lumMod val="50000"/>
                  </a:schemeClr>
                </a:solidFill>
                <a:latin typeface="Arial" panose="020B0604020202020204" pitchFamily="34" charset="0"/>
                <a:cs typeface="Arial" panose="020B0604020202020204" pitchFamily="34" charset="0"/>
              </a:rPr>
              <a:t>, 2022, p. 215).</a:t>
            </a:r>
          </a:p>
          <a:p>
            <a:pPr algn="just"/>
            <a:endParaRPr lang="en-GB" dirty="0">
              <a:solidFill>
                <a:schemeClr val="accent1">
                  <a:lumMod val="50000"/>
                </a:schemeClr>
              </a:solidFill>
              <a:latin typeface="Arial" panose="020B0604020202020204" pitchFamily="34" charset="0"/>
              <a:cs typeface="Arial" panose="020B0604020202020204" pitchFamily="34" charset="0"/>
            </a:endParaRPr>
          </a:p>
          <a:p>
            <a:pPr algn="just"/>
            <a:r>
              <a:rPr lang="en-GB" dirty="0">
                <a:solidFill>
                  <a:schemeClr val="accent1">
                    <a:lumMod val="50000"/>
                  </a:schemeClr>
                </a:solidFill>
                <a:latin typeface="Arial" panose="020B0604020202020204" pitchFamily="34" charset="0"/>
                <a:cs typeface="Arial" panose="020B0604020202020204" pitchFamily="34" charset="0"/>
              </a:rPr>
              <a:t>Added to these, educators tend to forget that education is not only about being efficient in assessing students, but to make the learning process for the students as effective as possible (cf. MacGregor, 2023). This is where SGs and AI have a huge roll to play.</a:t>
            </a:r>
          </a:p>
          <a:p>
            <a:pPr algn="just">
              <a:tabLst>
                <a:tab pos="361950" algn="l"/>
              </a:tabLst>
            </a:pPr>
            <a:r>
              <a:rPr lang="en-GB" i="1" dirty="0">
                <a:solidFill>
                  <a:schemeClr val="accent1">
                    <a:lumMod val="50000"/>
                  </a:schemeClr>
                </a:solidFill>
                <a:latin typeface="Arial" panose="020B0604020202020204" pitchFamily="34" charset="0"/>
                <a:cs typeface="Arial" panose="020B0604020202020204" pitchFamily="34" charset="0"/>
              </a:rPr>
              <a:t>	Learning 3.0</a:t>
            </a:r>
            <a:r>
              <a:rPr lang="en-GB" dirty="0">
                <a:solidFill>
                  <a:schemeClr val="accent1">
                    <a:lumMod val="50000"/>
                  </a:schemeClr>
                </a:solidFill>
                <a:latin typeface="Arial" panose="020B0604020202020204" pitchFamily="34" charset="0"/>
                <a:cs typeface="Arial" panose="020B0604020202020204" pitchFamily="34" charset="0"/>
              </a:rPr>
              <a:t>: It is already mentioned that this is a futuristic model for learning – specifically in South Africa – being based to Web 3. It is also connected to AI, which is somehow a novelty to educators in South Africa. Education in our country therefore mostly finds itself in the Learning 2.0 space.</a:t>
            </a:r>
            <a:r>
              <a:rPr lang="en-GB" i="1" dirty="0">
                <a:solidFill>
                  <a:schemeClr val="accent1">
                    <a:lumMod val="50000"/>
                  </a:schemeClr>
                </a:solidFill>
                <a:latin typeface="Arial" panose="020B0604020202020204" pitchFamily="34" charset="0"/>
                <a:cs typeface="Arial" panose="020B0604020202020204" pitchFamily="34" charset="0"/>
              </a:rPr>
              <a:t>	</a:t>
            </a:r>
            <a:endParaRPr lang="en-GB"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63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B81C6-8491-CE2C-D683-1ABB518FEBB0}"/>
            </a:ext>
          </a:extLst>
        </p:cNvPr>
        <p:cNvGrpSpPr/>
        <p:nvPr/>
      </p:nvGrpSpPr>
      <p:grpSpPr>
        <a:xfrm>
          <a:off x="0" y="0"/>
          <a:ext cx="0" cy="0"/>
          <a:chOff x="0" y="0"/>
          <a:chExt cx="0" cy="0"/>
        </a:xfrm>
      </p:grpSpPr>
      <p:pic>
        <p:nvPicPr>
          <p:cNvPr id="1026" name="Picture 2" descr="Artificial Intelligence in Education: Benefits, Challenges, and Use Cases |  by Vitaly Kuprenko | Towards AI">
            <a:extLst>
              <a:ext uri="{FF2B5EF4-FFF2-40B4-BE49-F238E27FC236}">
                <a16:creationId xmlns:a16="http://schemas.microsoft.com/office/drawing/2014/main" id="{A877C685-4362-A8C2-19CE-7C7F94CB2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723" y="0"/>
            <a:ext cx="10987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7B83E389-5A04-E838-F492-1E9E3A64EDDF}"/>
              </a:ext>
            </a:extLst>
          </p:cNvPr>
          <p:cNvSpPr/>
          <p:nvPr/>
        </p:nvSpPr>
        <p:spPr>
          <a:xfrm>
            <a:off x="-85060" y="-74428"/>
            <a:ext cx="8442251" cy="6964327"/>
          </a:xfrm>
          <a:custGeom>
            <a:avLst/>
            <a:gdLst>
              <a:gd name="connsiteX0" fmla="*/ 8378456 w 8378456"/>
              <a:gd name="connsiteY0" fmla="*/ 31898 h 6879265"/>
              <a:gd name="connsiteX1" fmla="*/ 4944139 w 8378456"/>
              <a:gd name="connsiteY1" fmla="*/ 6879265 h 6879265"/>
              <a:gd name="connsiteX2" fmla="*/ 0 w 8378456"/>
              <a:gd name="connsiteY2" fmla="*/ 6858000 h 6879265"/>
              <a:gd name="connsiteX3" fmla="*/ 31898 w 8378456"/>
              <a:gd name="connsiteY3" fmla="*/ 0 h 6879265"/>
              <a:gd name="connsiteX4" fmla="*/ 8378456 w 8378456"/>
              <a:gd name="connsiteY4" fmla="*/ 31898 h 687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456" h="6879265">
                <a:moveTo>
                  <a:pt x="8378456" y="31898"/>
                </a:moveTo>
                <a:lnTo>
                  <a:pt x="4944139" y="6879265"/>
                </a:lnTo>
                <a:lnTo>
                  <a:pt x="0" y="6858000"/>
                </a:lnTo>
                <a:lnTo>
                  <a:pt x="31898" y="0"/>
                </a:lnTo>
                <a:lnTo>
                  <a:pt x="8378456" y="31898"/>
                </a:lnTo>
                <a:close/>
              </a:path>
            </a:pathLst>
          </a:custGeom>
          <a:blipFill dpi="0" rotWithShape="1">
            <a:blip r:embed="rId4"/>
            <a:srcRect/>
            <a:stretch>
              <a:fillRect l="-11000" r="-1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2" descr="3D Set lightning bolt. Thunderbolt on transparent PNG Background. 17196550  PNG">
            <a:extLst>
              <a:ext uri="{FF2B5EF4-FFF2-40B4-BE49-F238E27FC236}">
                <a16:creationId xmlns:a16="http://schemas.microsoft.com/office/drawing/2014/main" id="{524D15C8-1B2C-B7D5-6163-A9C4DB435D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444" t="33333" r="27620" b="33643"/>
          <a:stretch/>
        </p:blipFill>
        <p:spPr bwMode="auto">
          <a:xfrm rot="1207298">
            <a:off x="6144176" y="-732560"/>
            <a:ext cx="1297172" cy="81814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2C43C0-9E34-9D2B-6228-7E68CFDFA203}"/>
              </a:ext>
            </a:extLst>
          </p:cNvPr>
          <p:cNvSpPr txBox="1"/>
          <p:nvPr/>
        </p:nvSpPr>
        <p:spPr>
          <a:xfrm>
            <a:off x="1094419" y="-61213"/>
            <a:ext cx="4547083" cy="1918217"/>
          </a:xfrm>
          <a:prstGeom prst="rect">
            <a:avLst/>
          </a:prstGeom>
          <a:noFill/>
        </p:spPr>
        <p:txBody>
          <a:bodyPr wrap="square">
            <a:spAutoFit/>
            <a:scene3d>
              <a:camera prst="perspectiveRight"/>
              <a:lightRig rig="threePt" dir="t"/>
            </a:scene3d>
            <a:sp3d extrusionH="57150">
              <a:bevelT w="50800" h="38100" prst="riblet"/>
            </a:sp3d>
          </a:bodyPr>
          <a:lstStyle/>
          <a:p>
            <a:pPr algn="ctr">
              <a:lnSpc>
                <a:spcPct val="130000"/>
              </a:lnSpc>
              <a:spcAft>
                <a:spcPts val="800"/>
              </a:spcAft>
            </a:pPr>
            <a:r>
              <a:rPr lang="en-GB" sz="4500" b="1" kern="100" dirty="0">
                <a:ln w="22225">
                  <a:solidFill>
                    <a:sysClr val="windowText" lastClr="000000"/>
                  </a:solidFill>
                  <a:prstDash val="solid"/>
                </a:ln>
                <a:solidFill>
                  <a:schemeClr val="accent5">
                    <a:lumMod val="75000"/>
                  </a:schemeClr>
                </a:solidFill>
                <a:effectLst>
                  <a:glow rad="101600">
                    <a:schemeClr val="bg1">
                      <a:alpha val="60000"/>
                    </a:schemeClr>
                  </a:glow>
                </a:effectLst>
                <a:latin typeface="Arial" panose="020B0604020202020204" pitchFamily="34" charset="0"/>
                <a:ea typeface="Calibri" panose="020F0502020204030204" pitchFamily="34" charset="0"/>
                <a:cs typeface="Arial" panose="020B0604020202020204" pitchFamily="34" charset="0"/>
              </a:rPr>
              <a:t>The Educator’s</a:t>
            </a:r>
          </a:p>
          <a:p>
            <a:pPr algn="ctr">
              <a:lnSpc>
                <a:spcPct val="130000"/>
              </a:lnSpc>
              <a:spcAft>
                <a:spcPts val="800"/>
              </a:spcAft>
            </a:pPr>
            <a:r>
              <a:rPr lang="en-GB" sz="4500" b="1" kern="100" dirty="0">
                <a:ln w="22225">
                  <a:solidFill>
                    <a:sysClr val="windowText" lastClr="000000"/>
                  </a:solidFill>
                  <a:prstDash val="solid"/>
                </a:ln>
                <a:solidFill>
                  <a:schemeClr val="accent5">
                    <a:lumMod val="75000"/>
                  </a:schemeClr>
                </a:solidFill>
                <a:effectLst>
                  <a:glow rad="101600">
                    <a:schemeClr val="bg1">
                      <a:alpha val="60000"/>
                    </a:schemeClr>
                  </a:glow>
                </a:effectLst>
                <a:latin typeface="Arial" panose="020B0604020202020204" pitchFamily="34" charset="0"/>
                <a:ea typeface="Calibri" panose="020F0502020204030204" pitchFamily="34" charset="0"/>
                <a:cs typeface="Arial" panose="020B0604020202020204" pitchFamily="34" charset="0"/>
              </a:rPr>
              <a:t>Inner Luddite</a:t>
            </a:r>
            <a:endParaRPr lang="en-GB" sz="4500" b="1" kern="100" dirty="0">
              <a:ln w="22225">
                <a:solidFill>
                  <a:sysClr val="windowText" lastClr="000000"/>
                </a:solidFill>
                <a:prstDash val="solid"/>
              </a:ln>
              <a:solidFill>
                <a:schemeClr val="accent5">
                  <a:lumMod val="75000"/>
                </a:schemeClr>
              </a:solidFill>
              <a:effectLst>
                <a:glow rad="101600">
                  <a:schemeClr val="bg1">
                    <a:alpha val="60000"/>
                  </a:schemeClr>
                </a:glow>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7F453B0-0005-8ADC-0C0C-A483A15BA635}"/>
              </a:ext>
            </a:extLst>
          </p:cNvPr>
          <p:cNvSpPr txBox="1"/>
          <p:nvPr/>
        </p:nvSpPr>
        <p:spPr>
          <a:xfrm>
            <a:off x="5689313" y="5045976"/>
            <a:ext cx="7112288" cy="1815625"/>
          </a:xfrm>
          <a:prstGeom prst="rect">
            <a:avLst/>
          </a:prstGeom>
          <a:noFill/>
        </p:spPr>
        <p:txBody>
          <a:bodyPr wrap="square">
            <a:spAutoFit/>
            <a:scene3d>
              <a:camera prst="perspectiveRight"/>
              <a:lightRig rig="threePt" dir="t"/>
            </a:scene3d>
            <a:sp3d extrusionH="57150">
              <a:bevelT w="50800" h="38100" prst="riblet"/>
            </a:sp3d>
          </a:bodyPr>
          <a:lstStyle/>
          <a:p>
            <a:pPr algn="ctr">
              <a:lnSpc>
                <a:spcPct val="130000"/>
              </a:lnSpc>
              <a:spcAft>
                <a:spcPts val="800"/>
              </a:spcAft>
            </a:pPr>
            <a:r>
              <a:rPr lang="en-GB" sz="4500" b="1" kern="100" dirty="0">
                <a:ln w="22225">
                  <a:solidFill>
                    <a:sysClr val="windowText" lastClr="000000"/>
                  </a:solidFill>
                  <a:prstDash val="solid"/>
                </a:ln>
                <a:solidFill>
                  <a:schemeClr val="accent5">
                    <a:lumMod val="75000"/>
                  </a:schemeClr>
                </a:solidFill>
                <a:effectLst>
                  <a:glow rad="101600">
                    <a:schemeClr val="bg1">
                      <a:alpha val="60000"/>
                    </a:schemeClr>
                  </a:glow>
                </a:effectLst>
                <a:latin typeface="Arial" panose="020B0604020202020204" pitchFamily="34" charset="0"/>
                <a:ea typeface="Calibri" panose="020F0502020204030204" pitchFamily="34" charset="0"/>
                <a:cs typeface="Arial" panose="020B0604020202020204" pitchFamily="34" charset="0"/>
              </a:rPr>
              <a:t>a New Direction for Higher Education</a:t>
            </a:r>
            <a:endParaRPr lang="en-GB" sz="4500" b="1" kern="100" dirty="0">
              <a:ln w="22225">
                <a:solidFill>
                  <a:sysClr val="windowText" lastClr="000000"/>
                </a:solidFill>
                <a:prstDash val="solid"/>
              </a:ln>
              <a:solidFill>
                <a:schemeClr val="accent5">
                  <a:lumMod val="75000"/>
                </a:schemeClr>
              </a:solidFill>
              <a:effectLst>
                <a:glow rad="101600">
                  <a:schemeClr val="bg1">
                    <a:alpha val="60000"/>
                  </a:schemeClr>
                </a:glow>
              </a:effectLst>
              <a:latin typeface="Calibri" panose="020F0502020204030204" pitchFamily="34" charset="0"/>
              <a:ea typeface="Calibri" panose="020F0502020204030204" pitchFamily="34" charset="0"/>
              <a:cs typeface="Arial" panose="020B0604020202020204" pitchFamily="34" charset="0"/>
            </a:endParaRPr>
          </a:p>
        </p:txBody>
      </p:sp>
      <p:sp>
        <p:nvSpPr>
          <p:cNvPr id="2" name="Lightning Bolt 1">
            <a:extLst>
              <a:ext uri="{FF2B5EF4-FFF2-40B4-BE49-F238E27FC236}">
                <a16:creationId xmlns:a16="http://schemas.microsoft.com/office/drawing/2014/main" id="{44AC3D75-4115-66FB-C6DB-29A106B4F158}"/>
              </a:ext>
            </a:extLst>
          </p:cNvPr>
          <p:cNvSpPr/>
          <p:nvPr/>
        </p:nvSpPr>
        <p:spPr>
          <a:xfrm rot="1311797" flipH="1">
            <a:off x="6530088" y="-411167"/>
            <a:ext cx="419701" cy="7190648"/>
          </a:xfrm>
          <a:prstGeom prst="lightningBol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790F295-4532-70B6-AA5F-FD57D253EFF2}"/>
              </a:ext>
            </a:extLst>
          </p:cNvPr>
          <p:cNvSpPr txBox="1"/>
          <p:nvPr/>
        </p:nvSpPr>
        <p:spPr>
          <a:xfrm>
            <a:off x="5742471" y="2802502"/>
            <a:ext cx="1984597" cy="915379"/>
          </a:xfrm>
          <a:prstGeom prst="rect">
            <a:avLst/>
          </a:prstGeom>
          <a:noFill/>
        </p:spPr>
        <p:txBody>
          <a:bodyPr wrap="square">
            <a:spAutoFit/>
            <a:scene3d>
              <a:camera prst="perspectiveRight"/>
              <a:lightRig rig="threePt" dir="t"/>
            </a:scene3d>
            <a:sp3d extrusionH="57150">
              <a:bevelT w="50800" h="38100" prst="riblet"/>
            </a:sp3d>
          </a:bodyPr>
          <a:lstStyle/>
          <a:p>
            <a:pPr algn="ctr">
              <a:lnSpc>
                <a:spcPct val="130000"/>
              </a:lnSpc>
              <a:spcAft>
                <a:spcPts val="800"/>
              </a:spcAft>
            </a:pPr>
            <a:r>
              <a:rPr lang="en-GB" sz="4500" b="1" kern="100" dirty="0">
                <a:ln w="22225">
                  <a:solidFill>
                    <a:sysClr val="windowText" lastClr="000000"/>
                  </a:solidFill>
                  <a:prstDash val="solid"/>
                </a:ln>
                <a:solidFill>
                  <a:schemeClr val="accent5">
                    <a:lumMod val="75000"/>
                  </a:schemeClr>
                </a:solidFill>
                <a:effectLst>
                  <a:glow rad="101600">
                    <a:schemeClr val="bg1">
                      <a:alpha val="60000"/>
                    </a:schemeClr>
                  </a:glow>
                </a:effectLst>
                <a:latin typeface="Arial" panose="020B0604020202020204" pitchFamily="34" charset="0"/>
                <a:ea typeface="Calibri" panose="020F0502020204030204" pitchFamily="34" charset="0"/>
                <a:cs typeface="Arial" panose="020B0604020202020204" pitchFamily="34" charset="0"/>
              </a:rPr>
              <a:t>and</a:t>
            </a:r>
            <a:endParaRPr lang="en-GB" sz="4500" b="1" kern="100" dirty="0">
              <a:ln w="22225">
                <a:solidFill>
                  <a:sysClr val="windowText" lastClr="000000"/>
                </a:solidFill>
                <a:prstDash val="solid"/>
              </a:ln>
              <a:solidFill>
                <a:schemeClr val="accent5">
                  <a:lumMod val="75000"/>
                </a:schemeClr>
              </a:solidFill>
              <a:effectLst>
                <a:glow rad="101600">
                  <a:schemeClr val="bg1">
                    <a:alpha val="60000"/>
                  </a:schemeClr>
                </a:glow>
              </a:effectLst>
              <a:latin typeface="Calibri" panose="020F0502020204030204" pitchFamily="34" charset="0"/>
              <a:ea typeface="Calibri" panose="020F0502020204030204" pitchFamily="34" charset="0"/>
              <a:cs typeface="Arial" panose="020B0604020202020204" pitchFamily="34" charset="0"/>
            </a:endParaRPr>
          </a:p>
        </p:txBody>
      </p:sp>
      <p:sp>
        <p:nvSpPr>
          <p:cNvPr id="8" name="Oval 7">
            <a:extLst>
              <a:ext uri="{FF2B5EF4-FFF2-40B4-BE49-F238E27FC236}">
                <a16:creationId xmlns:a16="http://schemas.microsoft.com/office/drawing/2014/main" id="{CBFA24D0-5B05-2661-2011-B9DCF8344077}"/>
              </a:ext>
            </a:extLst>
          </p:cNvPr>
          <p:cNvSpPr/>
          <p:nvPr/>
        </p:nvSpPr>
        <p:spPr>
          <a:xfrm>
            <a:off x="8555936" y="2174487"/>
            <a:ext cx="2024735" cy="2024735"/>
          </a:xfrm>
          <a:prstGeom prst="ellipse">
            <a:avLst/>
          </a:prstGeom>
          <a:blipFill dpi="0" rotWithShape="1">
            <a:blip r:embed="rId6"/>
            <a:srcRect/>
            <a:stretch>
              <a:fillRect l="-432000" t="-145000" r="-112000" b="-16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9E44F8-A257-CF70-5333-21AEA051DB61}"/>
              </a:ext>
            </a:extLst>
          </p:cNvPr>
          <p:cNvSpPr txBox="1"/>
          <p:nvPr/>
        </p:nvSpPr>
        <p:spPr>
          <a:xfrm>
            <a:off x="401445" y="5427024"/>
            <a:ext cx="4139717" cy="1566198"/>
          </a:xfrm>
          <a:prstGeom prst="rect">
            <a:avLst/>
          </a:prstGeom>
          <a:noFill/>
        </p:spPr>
        <p:txBody>
          <a:bodyPr wrap="square" rtlCol="0">
            <a:spAutoFit/>
          </a:bodyPr>
          <a:lstStyle/>
          <a:p>
            <a:pPr algn="r">
              <a:lnSpc>
                <a:spcPct val="107000"/>
              </a:lnSpc>
              <a:spcAft>
                <a:spcPts val="800"/>
              </a:spcAft>
            </a:pPr>
            <a:r>
              <a:rPr lang="en-GB" sz="1800" kern="100"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Department of Christian Spirituality,</a:t>
            </a:r>
          </a:p>
          <a:p>
            <a:pPr algn="r">
              <a:lnSpc>
                <a:spcPct val="107000"/>
              </a:lnSpc>
              <a:spcAft>
                <a:spcPts val="800"/>
              </a:spcAft>
            </a:pPr>
            <a:r>
              <a:rPr lang="en-GB" sz="1800" kern="100"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Church History and Missiology</a:t>
            </a:r>
            <a:endParaRPr lang="en-GB" sz="1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en-GB" sz="1800" kern="100"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UNISA</a:t>
            </a:r>
            <a:endParaRPr lang="en-GB" sz="1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solidFill>
                <a:schemeClr val="bg1"/>
              </a:solidFill>
            </a:endParaRPr>
          </a:p>
        </p:txBody>
      </p:sp>
      <p:sp>
        <p:nvSpPr>
          <p:cNvPr id="15" name="TextBox 14">
            <a:extLst>
              <a:ext uri="{FF2B5EF4-FFF2-40B4-BE49-F238E27FC236}">
                <a16:creationId xmlns:a16="http://schemas.microsoft.com/office/drawing/2014/main" id="{8608F5B9-6083-BEA7-0862-8841635E4AE9}"/>
              </a:ext>
            </a:extLst>
          </p:cNvPr>
          <p:cNvSpPr txBox="1"/>
          <p:nvPr/>
        </p:nvSpPr>
        <p:spPr>
          <a:xfrm>
            <a:off x="8373064" y="397467"/>
            <a:ext cx="3678865" cy="1323439"/>
          </a:xfrm>
          <a:prstGeom prst="rect">
            <a:avLst/>
          </a:prstGeom>
          <a:noFill/>
          <a:effectLst>
            <a:glow>
              <a:schemeClr val="bg1"/>
            </a:glow>
          </a:effectLst>
        </p:spPr>
        <p:txBody>
          <a:bodyPr wrap="square" rtlCol="0">
            <a:spAutoFit/>
            <a:scene3d>
              <a:camera prst="perspectiveAbove"/>
              <a:lightRig rig="threePt" dir="t"/>
            </a:scene3d>
            <a:sp3d extrusionH="57150">
              <a:bevelT w="69850" h="69850" prst="divot"/>
            </a:sp3d>
          </a:bodyPr>
          <a:lstStyle/>
          <a:p>
            <a:pPr algn="ctr"/>
            <a:r>
              <a:rPr lang="en-GB" sz="4000" b="1" dirty="0">
                <a:ln w="22225">
                  <a:solidFill>
                    <a:sysClr val="windowText" lastClr="000000"/>
                  </a:solidFill>
                  <a:prstDash val="solid"/>
                </a:ln>
                <a:solidFill>
                  <a:schemeClr val="accent5">
                    <a:lumMod val="75000"/>
                  </a:schemeClr>
                </a:solidFill>
                <a:effectLst>
                  <a:glow rad="101600">
                    <a:schemeClr val="bg1">
                      <a:alpha val="60000"/>
                    </a:schemeClr>
                  </a:glow>
                </a:effectLst>
                <a:latin typeface="Arial" panose="020B0604020202020204" pitchFamily="34" charset="0"/>
                <a:cs typeface="Arial" panose="020B0604020202020204" pitchFamily="34" charset="0"/>
              </a:rPr>
              <a:t>Erna Oliver &amp; Willem Oliver</a:t>
            </a:r>
          </a:p>
        </p:txBody>
      </p:sp>
      <p:sp>
        <p:nvSpPr>
          <p:cNvPr id="16" name="Oval 15">
            <a:extLst>
              <a:ext uri="{FF2B5EF4-FFF2-40B4-BE49-F238E27FC236}">
                <a16:creationId xmlns:a16="http://schemas.microsoft.com/office/drawing/2014/main" id="{5B450A07-D1CC-B0DB-7D05-A8228849BD7E}"/>
              </a:ext>
            </a:extLst>
          </p:cNvPr>
          <p:cNvSpPr/>
          <p:nvPr/>
        </p:nvSpPr>
        <p:spPr>
          <a:xfrm>
            <a:off x="8240257" y="42520"/>
            <a:ext cx="3915251" cy="2134561"/>
          </a:xfrm>
          <a:prstGeom prst="ellipse">
            <a:avLst/>
          </a:prstGeom>
          <a:no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8CC89C53-834B-0870-FEB1-FB531766B69C}"/>
              </a:ext>
            </a:extLst>
          </p:cNvPr>
          <p:cNvSpPr/>
          <p:nvPr/>
        </p:nvSpPr>
        <p:spPr>
          <a:xfrm>
            <a:off x="9218947" y="2843563"/>
            <a:ext cx="678296" cy="678296"/>
          </a:xfrm>
          <a:prstGeom prst="ellipse">
            <a:avLst/>
          </a:prstGeom>
          <a:blipFill dpi="0" rotWithShape="1">
            <a:blip r:embed="rId7"/>
            <a:srcRect/>
            <a:stretch>
              <a:fillRect l="-108000" t="-106000" r="-108000" b="-10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10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000"/>
                                        <p:tgtEl>
                                          <p:spTgt spid="9"/>
                                        </p:tgtEl>
                                      </p:cBhvr>
                                    </p:animEffect>
                                  </p:childTnLst>
                                </p:cTn>
                              </p:par>
                              <p:par>
                                <p:cTn id="8" presetID="1" presetClass="entr" presetSubtype="0" fill="hold" grpId="0" nodeType="withEffect">
                                  <p:stCondLst>
                                    <p:cond delay="250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11"/>
                                        </p:tgtEl>
                                        <p:attrNameLst>
                                          <p:attrName>style.visibility</p:attrName>
                                        </p:attrNameLst>
                                      </p:cBhvr>
                                      <p:to>
                                        <p:strVal val="visible"/>
                                      </p:to>
                                    </p:set>
                                  </p:childTnLst>
                                </p:cTn>
                              </p:par>
                              <p:par>
                                <p:cTn id="12" presetID="8" presetClass="emph" presetSubtype="0" repeatCount="indefinite" fill="hold" grpId="0" nodeType="withEffect">
                                  <p:stCondLst>
                                    <p:cond delay="1000"/>
                                  </p:stCondLst>
                                  <p:endCondLst>
                                    <p:cond evt="onNext" delay="0">
                                      <p:tgtEl>
                                        <p:sldTgt/>
                                      </p:tgtEl>
                                    </p:cond>
                                  </p:endCondLst>
                                  <p:childTnLst>
                                    <p:animRot by="21600000">
                                      <p:cBhvr>
                                        <p:cTn id="13" dur="10000" fill="hold"/>
                                        <p:tgtEl>
                                          <p:spTgt spid="8"/>
                                        </p:tgtEl>
                                        <p:attrNameLst>
                                          <p:attrName>r</p:attrName>
                                        </p:attrNameLst>
                                      </p:cBhvr>
                                    </p:animRot>
                                  </p:childTnLst>
                                </p:cTn>
                              </p:par>
                              <p:par>
                                <p:cTn id="14" presetID="8" presetClass="emph" presetSubtype="0" repeatCount="indefinite" fill="hold" grpId="0" nodeType="withEffect">
                                  <p:stCondLst>
                                    <p:cond delay="1000"/>
                                  </p:stCondLst>
                                  <p:endCondLst>
                                    <p:cond evt="onNext" delay="0">
                                      <p:tgtEl>
                                        <p:sldTgt/>
                                      </p:tgtEl>
                                    </p:cond>
                                  </p:endCondLst>
                                  <p:childTnLst>
                                    <p:animRot by="-21600000">
                                      <p:cBhvr>
                                        <p:cTn id="15" dur="10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8"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D0BE7-5E70-47B6-EDCE-1767E16A31E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F369DF7-8F43-CAEC-705B-A54B6489AED2}"/>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CF069882-98E1-6EDE-0C6E-0FF3EDF72A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F04D34-9715-295D-8C79-C1C07F787B78}"/>
              </a:ext>
            </a:extLst>
          </p:cNvPr>
          <p:cNvSpPr txBox="1"/>
          <p:nvPr/>
        </p:nvSpPr>
        <p:spPr>
          <a:xfrm>
            <a:off x="4335837" y="312125"/>
            <a:ext cx="7322763" cy="1015663"/>
          </a:xfrm>
          <a:prstGeom prst="rect">
            <a:avLst/>
          </a:prstGeom>
          <a:noFill/>
        </p:spPr>
        <p:txBody>
          <a:bodyPr wrap="square" rtlCol="0">
            <a:spAutoFit/>
          </a:bodyPr>
          <a:lstStyle/>
          <a:p>
            <a:pPr marL="538163" indent="-538163"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grpSp>
        <p:nvGrpSpPr>
          <p:cNvPr id="6" name="Group 5">
            <a:extLst>
              <a:ext uri="{FF2B5EF4-FFF2-40B4-BE49-F238E27FC236}">
                <a16:creationId xmlns:a16="http://schemas.microsoft.com/office/drawing/2014/main" id="{C0B45007-2CDB-1298-B2D9-FCBEA58D17D5}"/>
              </a:ext>
            </a:extLst>
          </p:cNvPr>
          <p:cNvGrpSpPr/>
          <p:nvPr/>
        </p:nvGrpSpPr>
        <p:grpSpPr>
          <a:xfrm>
            <a:off x="3302761" y="5765907"/>
            <a:ext cx="922338" cy="1113033"/>
            <a:chOff x="3302761" y="5765907"/>
            <a:chExt cx="922338" cy="1113033"/>
          </a:xfrm>
        </p:grpSpPr>
        <p:sp>
          <p:nvSpPr>
            <p:cNvPr id="4" name="Rectangle: Rounded Corners 3">
              <a:extLst>
                <a:ext uri="{FF2B5EF4-FFF2-40B4-BE49-F238E27FC236}">
                  <a16:creationId xmlns:a16="http://schemas.microsoft.com/office/drawing/2014/main" id="{9ADD3589-881D-959A-8C0B-5DF5386C2150}"/>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4DF1B28-A37F-0328-8E43-17C1DF3DAC49}"/>
                </a:ext>
              </a:extLst>
            </p:cNvPr>
            <p:cNvSpPr txBox="1"/>
            <p:nvPr/>
          </p:nvSpPr>
          <p:spPr>
            <a:xfrm>
              <a:off x="3454847" y="5765907"/>
              <a:ext cx="657795" cy="369332"/>
            </a:xfrm>
            <a:prstGeom prst="rect">
              <a:avLst/>
            </a:prstGeom>
            <a:noFill/>
          </p:spPr>
          <p:txBody>
            <a:bodyPr wrap="square" rtlCol="0">
              <a:spAutoFit/>
            </a:bodyPr>
            <a:lstStyle/>
            <a:p>
              <a:r>
                <a:rPr lang="en-GB" dirty="0" err="1"/>
                <a:t>Fn</a:t>
              </a:r>
              <a:r>
                <a:rPr lang="en-GB" dirty="0"/>
                <a:t> 7</a:t>
              </a:r>
            </a:p>
          </p:txBody>
        </p:sp>
        <p:graphicFrame>
          <p:nvGraphicFramePr>
            <p:cNvPr id="3" name="Object 2">
              <a:extLst>
                <a:ext uri="{FF2B5EF4-FFF2-40B4-BE49-F238E27FC236}">
                  <a16:creationId xmlns:a16="http://schemas.microsoft.com/office/drawing/2014/main" id="{B6C10587-6D2F-D707-7F34-B1ADC1D98CF0}"/>
                </a:ext>
              </a:extLst>
            </p:cNvPr>
            <p:cNvGraphicFramePr>
              <a:graphicFrameLocks noChangeAspect="1"/>
            </p:cNvGraphicFramePr>
            <p:nvPr>
              <p:extLst>
                <p:ext uri="{D42A27DB-BD31-4B8C-83A1-F6EECF244321}">
                  <p14:modId xmlns:p14="http://schemas.microsoft.com/office/powerpoint/2010/main" val="322521767"/>
                </p:ext>
              </p:extLst>
            </p:nvPr>
          </p:nvGraphicFramePr>
          <p:xfrm>
            <a:off x="3310699" y="6072490"/>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3310699" y="6072490"/>
                          <a:ext cx="914400" cy="80645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D2D2BF43-2133-CF75-1F28-D47AC6227217}"/>
              </a:ext>
            </a:extLst>
          </p:cNvPr>
          <p:cNvSpPr/>
          <p:nvPr/>
        </p:nvSpPr>
        <p:spPr>
          <a:xfrm>
            <a:off x="4730571" y="1530570"/>
            <a:ext cx="300476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052363E-CFC1-5B47-A726-6F8DF8D2F5BB}"/>
              </a:ext>
            </a:extLst>
          </p:cNvPr>
          <p:cNvSpPr/>
          <p:nvPr/>
        </p:nvSpPr>
        <p:spPr>
          <a:xfrm>
            <a:off x="4666775" y="4002636"/>
            <a:ext cx="100569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E9294BE-0F23-C1AB-1603-D41481E31396}"/>
              </a:ext>
            </a:extLst>
          </p:cNvPr>
          <p:cNvSpPr/>
          <p:nvPr/>
        </p:nvSpPr>
        <p:spPr>
          <a:xfrm>
            <a:off x="10193950" y="4006181"/>
            <a:ext cx="111377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8CF33D4D-0E41-648B-E3BA-0117728C2746}"/>
              </a:ext>
            </a:extLst>
          </p:cNvPr>
          <p:cNvSpPr/>
          <p:nvPr/>
        </p:nvSpPr>
        <p:spPr>
          <a:xfrm>
            <a:off x="4338933" y="4817802"/>
            <a:ext cx="122721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769DBD2-CE96-0C73-E5AD-D975659BC20E}"/>
              </a:ext>
            </a:extLst>
          </p:cNvPr>
          <p:cNvSpPr txBox="1"/>
          <p:nvPr/>
        </p:nvSpPr>
        <p:spPr>
          <a:xfrm>
            <a:off x="4314573" y="1480822"/>
            <a:ext cx="7856163" cy="5078313"/>
          </a:xfrm>
          <a:prstGeom prst="rect">
            <a:avLst/>
          </a:prstGeom>
          <a:noFill/>
        </p:spPr>
        <p:txBody>
          <a:bodyPr wrap="square" rtlCol="0">
            <a:spAutoFit/>
          </a:bodyPr>
          <a:lstStyle/>
          <a:p>
            <a:pPr algn="just">
              <a:tabLst>
                <a:tab pos="355600" algn="l"/>
              </a:tabLst>
            </a:pPr>
            <a:r>
              <a:rPr lang="en-GB" i="1" dirty="0">
                <a:solidFill>
                  <a:schemeClr val="accent1">
                    <a:lumMod val="50000"/>
                  </a:schemeClr>
                </a:solidFill>
                <a:latin typeface="Arial" panose="020B0604020202020204" pitchFamily="34" charset="0"/>
                <a:cs typeface="Arial" panose="020B0604020202020204" pitchFamily="34" charset="0"/>
              </a:rPr>
              <a:t>	The AI era (including SGs</a:t>
            </a:r>
            <a:r>
              <a:rPr lang="en-GB" dirty="0">
                <a:solidFill>
                  <a:schemeClr val="accent1">
                    <a:lumMod val="50000"/>
                  </a:schemeClr>
                </a:solidFill>
                <a:latin typeface="Arial" panose="020B0604020202020204" pitchFamily="34" charset="0"/>
                <a:cs typeface="Arial" panose="020B0604020202020204" pitchFamily="34" charset="0"/>
              </a:rPr>
              <a:t>): Both AI and SGs are met with much excitement, specifically in the corporate environment in South Africa, as many big corporations are already using it. However, when it comes to higher education, LLMs like ChatGPT are mostly met with resistance and controversy, as educators have discovered that students are utilising chatbots to assist them with their assignments and assessments.</a:t>
            </a:r>
            <a:r>
              <a:rPr lang="en-GB" baseline="30000" dirty="0">
                <a:solidFill>
                  <a:schemeClr val="accent1">
                    <a:lumMod val="50000"/>
                  </a:schemeClr>
                </a:solidFill>
                <a:latin typeface="Arial" panose="020B0604020202020204" pitchFamily="34" charset="0"/>
                <a:cs typeface="Arial" panose="020B0604020202020204" pitchFamily="34" charset="0"/>
              </a:rPr>
              <a:t>7</a:t>
            </a:r>
            <a:r>
              <a:rPr lang="en-GB" dirty="0">
                <a:solidFill>
                  <a:schemeClr val="accent1">
                    <a:lumMod val="50000"/>
                  </a:schemeClr>
                </a:solidFill>
                <a:latin typeface="Arial" panose="020B0604020202020204" pitchFamily="34" charset="0"/>
                <a:cs typeface="Arial" panose="020B0604020202020204" pitchFamily="34" charset="0"/>
              </a:rPr>
              <a:t> SGs are also met with much resistance as educators do not know how to design an SG or use an existing one, and are still arguing that ‘games are just for children’ (cf. above).</a:t>
            </a:r>
            <a:endParaRPr lang="en-GB" i="1" dirty="0">
              <a:solidFill>
                <a:schemeClr val="accent1">
                  <a:lumMod val="50000"/>
                </a:schemeClr>
              </a:solidFill>
              <a:latin typeface="Arial" panose="020B0604020202020204" pitchFamily="34" charset="0"/>
              <a:cs typeface="Arial" panose="020B0604020202020204" pitchFamily="34" charset="0"/>
            </a:endParaRPr>
          </a:p>
          <a:p>
            <a:pPr algn="just">
              <a:tabLst>
                <a:tab pos="355600" algn="l"/>
              </a:tabLst>
            </a:pPr>
            <a:r>
              <a:rPr lang="en-GB" i="1" dirty="0">
                <a:solidFill>
                  <a:schemeClr val="accent1">
                    <a:lumMod val="50000"/>
                  </a:schemeClr>
                </a:solidFill>
                <a:latin typeface="Arial" panose="020B0604020202020204" pitchFamily="34" charset="0"/>
                <a:cs typeface="Arial" panose="020B0604020202020204" pitchFamily="34" charset="0"/>
              </a:rPr>
              <a:t>	Barriers</a:t>
            </a:r>
            <a:r>
              <a:rPr lang="en-GB" dirty="0">
                <a:solidFill>
                  <a:schemeClr val="accent1">
                    <a:lumMod val="50000"/>
                  </a:schemeClr>
                </a:solidFill>
                <a:latin typeface="Arial" panose="020B0604020202020204" pitchFamily="34" charset="0"/>
                <a:cs typeface="Arial" panose="020B0604020202020204" pitchFamily="34" charset="0"/>
              </a:rPr>
              <a:t>: As discussed above, the inner luddite of educators form a ‘natural barrier’ to the acceptance of all these ‘novelties.’ What contributes to this resistance of the educators are the position or attitude of their institutions. Many institutions do not have the funding to support such an endeavour (cf. De Klerk and Kato, 2017, p. 33), while others are not keen to invest. Funding is therefore also a big barrier, complimented by the changing of policies to accommodate all the new additions to the curriculum as mentioned above (Oliver, 2024, p. 4 of 8). Something that is also a great concern is training (Mokhtar </a:t>
            </a:r>
            <a:r>
              <a:rPr lang="en-GB" i="1" dirty="0">
                <a:solidFill>
                  <a:schemeClr val="accent1">
                    <a:lumMod val="50000"/>
                  </a:schemeClr>
                </a:solidFill>
                <a:latin typeface="Arial" panose="020B0604020202020204" pitchFamily="34" charset="0"/>
                <a:cs typeface="Arial" panose="020B0604020202020204" pitchFamily="34" charset="0"/>
              </a:rPr>
              <a:t>et al</a:t>
            </a:r>
            <a:r>
              <a:rPr lang="en-GB" dirty="0">
                <a:solidFill>
                  <a:schemeClr val="accent1">
                    <a:lumMod val="50000"/>
                  </a:schemeClr>
                </a:solidFill>
                <a:latin typeface="Arial" panose="020B0604020202020204" pitchFamily="34" charset="0"/>
                <a:cs typeface="Arial" panose="020B0604020202020204" pitchFamily="34" charset="0"/>
              </a:rPr>
              <a:t>., 2019, p. 331). </a:t>
            </a:r>
          </a:p>
        </p:txBody>
      </p:sp>
    </p:spTree>
    <p:extLst>
      <p:ext uri="{BB962C8B-B14F-4D97-AF65-F5344CB8AC3E}">
        <p14:creationId xmlns:p14="http://schemas.microsoft.com/office/powerpoint/2010/main" val="2277631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2081B-81EC-B98A-D8D9-F60D8625F14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6BDA888-323C-1C3C-A059-ABA08B4B6703}"/>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28E65C9C-1466-E96B-7259-A9B279D35C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4130BC-CEFF-B509-9D20-D5D9609B081E}"/>
              </a:ext>
            </a:extLst>
          </p:cNvPr>
          <p:cNvSpPr txBox="1"/>
          <p:nvPr/>
        </p:nvSpPr>
        <p:spPr>
          <a:xfrm>
            <a:off x="4335837" y="312125"/>
            <a:ext cx="7239475" cy="1015663"/>
          </a:xfrm>
          <a:prstGeom prst="rect">
            <a:avLst/>
          </a:prstGeom>
          <a:noFill/>
        </p:spPr>
        <p:txBody>
          <a:bodyPr wrap="square" rtlCol="0">
            <a:spAutoFit/>
          </a:bodyPr>
          <a:lstStyle/>
          <a:p>
            <a:pPr marL="538163" indent="-538163"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sp>
        <p:nvSpPr>
          <p:cNvPr id="2" name="Rectangle: Rounded Corners 1">
            <a:extLst>
              <a:ext uri="{FF2B5EF4-FFF2-40B4-BE49-F238E27FC236}">
                <a16:creationId xmlns:a16="http://schemas.microsoft.com/office/drawing/2014/main" id="{1867E167-DA37-9963-FF66-ADE8993A4677}"/>
              </a:ext>
            </a:extLst>
          </p:cNvPr>
          <p:cNvSpPr/>
          <p:nvPr/>
        </p:nvSpPr>
        <p:spPr>
          <a:xfrm>
            <a:off x="4351340" y="1528789"/>
            <a:ext cx="506379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C1E984B-150F-B2C3-C699-309633503254}"/>
              </a:ext>
            </a:extLst>
          </p:cNvPr>
          <p:cNvSpPr/>
          <p:nvPr/>
        </p:nvSpPr>
        <p:spPr>
          <a:xfrm>
            <a:off x="9130692" y="6207129"/>
            <a:ext cx="306130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2672C30-1C04-E0D1-C8AF-09B5B5CDC0BE}"/>
              </a:ext>
            </a:extLst>
          </p:cNvPr>
          <p:cNvSpPr/>
          <p:nvPr/>
        </p:nvSpPr>
        <p:spPr>
          <a:xfrm>
            <a:off x="4316816" y="6481803"/>
            <a:ext cx="717697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688DB48-B985-A0BA-FF17-88A107117F75}"/>
              </a:ext>
            </a:extLst>
          </p:cNvPr>
          <p:cNvSpPr txBox="1"/>
          <p:nvPr/>
        </p:nvSpPr>
        <p:spPr>
          <a:xfrm>
            <a:off x="4335837" y="1480822"/>
            <a:ext cx="7856163" cy="5355312"/>
          </a:xfrm>
          <a:prstGeom prst="rect">
            <a:avLst/>
          </a:prstGeom>
          <a:noFill/>
        </p:spPr>
        <p:txBody>
          <a:bodyPr wrap="square" rtlCol="0">
            <a:spAutoFit/>
          </a:bodyPr>
          <a:lstStyle/>
          <a:p>
            <a:pPr algn="just">
              <a:tabLst>
                <a:tab pos="355600" algn="l"/>
              </a:tabLst>
            </a:pPr>
            <a:r>
              <a:rPr lang="en-GB" dirty="0">
                <a:solidFill>
                  <a:schemeClr val="accent1">
                    <a:lumMod val="50000"/>
                  </a:schemeClr>
                </a:solidFill>
                <a:latin typeface="Arial" panose="020B0604020202020204" pitchFamily="34" charset="0"/>
                <a:cs typeface="Arial" panose="020B0604020202020204" pitchFamily="34" charset="0"/>
              </a:rPr>
              <a:t>Both educators and students need to be trained about the different eras in which they find themselves (Rasmussen, 2022), as well as in the utilisation of AI, LLMs, and SGs. These barriers could easily stop an educator who had the intention to break away from the old ways of presenting curricula.</a:t>
            </a:r>
          </a:p>
          <a:p>
            <a:pPr algn="just">
              <a:tabLst>
                <a:tab pos="358775" algn="l"/>
              </a:tabLst>
            </a:pPr>
            <a:r>
              <a:rPr lang="en-GB" dirty="0">
                <a:solidFill>
                  <a:schemeClr val="accent1">
                    <a:lumMod val="50000"/>
                  </a:schemeClr>
                </a:solidFill>
                <a:latin typeface="Arial" panose="020B0604020202020204" pitchFamily="34" charset="0"/>
                <a:cs typeface="Arial" panose="020B0604020202020204" pitchFamily="34" charset="0"/>
              </a:rPr>
              <a:t>	Dr. Roze Phillips</a:t>
            </a:r>
            <a:r>
              <a:rPr lang="en-GB" baseline="30000" dirty="0">
                <a:solidFill>
                  <a:schemeClr val="accent1">
                    <a:lumMod val="50000"/>
                  </a:schemeClr>
                </a:solidFill>
                <a:latin typeface="Arial" panose="020B0604020202020204" pitchFamily="34" charset="0"/>
                <a:cs typeface="Arial" panose="020B0604020202020204" pitchFamily="34" charset="0"/>
              </a:rPr>
              <a:t>7</a:t>
            </a:r>
            <a:r>
              <a:rPr lang="en-GB" dirty="0">
                <a:solidFill>
                  <a:schemeClr val="accent1">
                    <a:lumMod val="50000"/>
                  </a:schemeClr>
                </a:solidFill>
                <a:latin typeface="Arial" panose="020B0604020202020204" pitchFamily="34" charset="0"/>
                <a:cs typeface="Arial" panose="020B0604020202020204" pitchFamily="34" charset="0"/>
              </a:rPr>
              <a:t> gives this advice to educators who are reluctant to engage themselves with novelties, specifically AI: ‘Calm your inner luddite,’ and then she adds these wise words, ‘…hold on to your inner sceptic’ (MacGregor, 2023). Concerning both AI and SGs, these two elements (‘calm’ and ‘sceptic’) are forming the two sides of the coin for our current educational environment. Instead of trying to wish the two phenomena (AI and SGs) away or fighting it with everything they have, educators should rather apply it within the learning process, although with caution. The reason is that educators are preparing their students for the world of work, in which AI and even SGs will (most probably) play a significant roll or are already utilised extensively (MacGregor, 2023). Denying the students the opportunity to interact with AI and SGs would therefore give them a disadvantage in the corporate sector. Karim Lakhani (2023), a professor at Harvard Business School, frankly observes, ‘AI is not going to replace humans, but humans with AI are going to replace humans without AI.’</a:t>
            </a:r>
          </a:p>
        </p:txBody>
      </p:sp>
    </p:spTree>
    <p:extLst>
      <p:ext uri="{BB962C8B-B14F-4D97-AF65-F5344CB8AC3E}">
        <p14:creationId xmlns:p14="http://schemas.microsoft.com/office/powerpoint/2010/main" val="2128150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DB22-3ABD-8BC6-236F-217573CACD6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6CB0033-0085-FEE6-03F1-178BE676FB73}"/>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0A2F852A-40C9-C56D-7400-DDEDCD5A55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99C557-D42E-5053-4B64-72C1BE79CE85}"/>
              </a:ext>
            </a:extLst>
          </p:cNvPr>
          <p:cNvSpPr txBox="1"/>
          <p:nvPr/>
        </p:nvSpPr>
        <p:spPr>
          <a:xfrm>
            <a:off x="4335837" y="312125"/>
            <a:ext cx="7317447" cy="1015663"/>
          </a:xfrm>
          <a:prstGeom prst="rect">
            <a:avLst/>
          </a:prstGeom>
          <a:noFill/>
        </p:spPr>
        <p:txBody>
          <a:bodyPr wrap="square" rtlCol="0">
            <a:spAutoFit/>
          </a:bodyPr>
          <a:lstStyle/>
          <a:p>
            <a:pPr marL="538163" indent="-538163"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sp>
        <p:nvSpPr>
          <p:cNvPr id="2" name="Rectangle: Rounded Corners 1">
            <a:extLst>
              <a:ext uri="{FF2B5EF4-FFF2-40B4-BE49-F238E27FC236}">
                <a16:creationId xmlns:a16="http://schemas.microsoft.com/office/drawing/2014/main" id="{612FFACF-BC99-DC44-66B1-B6BB6AFB421B}"/>
              </a:ext>
            </a:extLst>
          </p:cNvPr>
          <p:cNvSpPr/>
          <p:nvPr/>
        </p:nvSpPr>
        <p:spPr>
          <a:xfrm>
            <a:off x="5276375" y="1810554"/>
            <a:ext cx="166136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C4FEE68-2E64-AC57-DCB0-F774579BD928}"/>
              </a:ext>
            </a:extLst>
          </p:cNvPr>
          <p:cNvSpPr/>
          <p:nvPr/>
        </p:nvSpPr>
        <p:spPr>
          <a:xfrm>
            <a:off x="8916267" y="1814099"/>
            <a:ext cx="323674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6A2BE87B-B74A-CE1B-2984-3E0B2853F26E}"/>
              </a:ext>
            </a:extLst>
          </p:cNvPr>
          <p:cNvSpPr/>
          <p:nvPr/>
        </p:nvSpPr>
        <p:spPr>
          <a:xfrm>
            <a:off x="4386782" y="2085230"/>
            <a:ext cx="5777944"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CC50B13A-B180-F859-DAFE-31CD88ACAF2F}"/>
              </a:ext>
            </a:extLst>
          </p:cNvPr>
          <p:cNvSpPr/>
          <p:nvPr/>
        </p:nvSpPr>
        <p:spPr>
          <a:xfrm>
            <a:off x="6141158" y="5647146"/>
            <a:ext cx="414584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1034C87-75C4-6F28-C171-A967AE319D68}"/>
              </a:ext>
            </a:extLst>
          </p:cNvPr>
          <p:cNvSpPr txBox="1"/>
          <p:nvPr/>
        </p:nvSpPr>
        <p:spPr>
          <a:xfrm>
            <a:off x="4335837" y="1480822"/>
            <a:ext cx="7856163" cy="4524315"/>
          </a:xfrm>
          <a:prstGeom prst="rect">
            <a:avLst/>
          </a:prstGeom>
          <a:noFill/>
        </p:spPr>
        <p:txBody>
          <a:bodyPr wrap="square" rtlCol="0">
            <a:spAutoFit/>
          </a:bodyPr>
          <a:lstStyle/>
          <a:p>
            <a:pPr algn="just">
              <a:tabLst>
                <a:tab pos="266700" algn="l"/>
              </a:tabLst>
            </a:pPr>
            <a:r>
              <a:rPr lang="en-GB" dirty="0">
                <a:solidFill>
                  <a:schemeClr val="accent1">
                    <a:lumMod val="50000"/>
                  </a:schemeClr>
                </a:solidFill>
                <a:latin typeface="Arial" panose="020B0604020202020204" pitchFamily="34" charset="0"/>
                <a:cs typeface="Arial" panose="020B0604020202020204" pitchFamily="34" charset="0"/>
              </a:rPr>
              <a:t>	Having referred to all the negatives with reference to the four eras, let us face the positive reality. The reality is that we currently find ourselves in South Africa within IR3, Education 3.0, and Learning 2.0. Let us therefore at least start to live accordingly and fit our teaching and learning into these moulds. The second reality in which we find ourselves, is the reality of AI and SGs. It will not help to wish these novelties away, but to maximally implement it and utilise it in our teaching and learning, to the advantage of both the students and the educators. By doing that, the 4IR, Education 4.0, and Learning 3.0 will then gradually be phased in.</a:t>
            </a:r>
          </a:p>
          <a:p>
            <a:pPr algn="just">
              <a:tabLst>
                <a:tab pos="361950" algn="l"/>
              </a:tabLst>
            </a:pPr>
            <a:r>
              <a:rPr lang="en-GB" dirty="0">
                <a:solidFill>
                  <a:schemeClr val="accent1">
                    <a:lumMod val="50000"/>
                  </a:schemeClr>
                </a:solidFill>
                <a:latin typeface="Arial" panose="020B0604020202020204" pitchFamily="34" charset="0"/>
                <a:cs typeface="Arial" panose="020B0604020202020204" pitchFamily="34" charset="0"/>
              </a:rPr>
              <a:t>	We are now living in 2025, being surrounded by all these progressing and developing ‘eras’ mentioned above. In this era of fluidity and constant innovation, we have entered the environment of flexibility – flexible learning and flexible pedagogies (cf. Mortensen, 2014). The focus should now be on student empowerment where students should be the main actants in their personal learning processes. According to Ryan and Tilbury (2013, pp. 4-5), there are at least five pathways for student empowerment:</a:t>
            </a:r>
          </a:p>
        </p:txBody>
      </p:sp>
    </p:spTree>
    <p:extLst>
      <p:ext uri="{BB962C8B-B14F-4D97-AF65-F5344CB8AC3E}">
        <p14:creationId xmlns:p14="http://schemas.microsoft.com/office/powerpoint/2010/main" val="2103658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089206-250F-EA32-0BF5-AB8E5CB24323}"/>
              </a:ext>
            </a:extLst>
          </p:cNvPr>
          <p:cNvSpPr/>
          <p:nvPr/>
        </p:nvSpPr>
        <p:spPr>
          <a:xfrm>
            <a:off x="4316816" y="0"/>
            <a:ext cx="7875184" cy="6866421"/>
          </a:xfrm>
          <a:prstGeom prst="rect">
            <a:avLst/>
          </a:prstGeom>
          <a:blipFill dpi="0" rotWithShape="1">
            <a:blip r:embed="rId4">
              <a:alphaModFix amt="4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40AD083-E932-9039-A0D0-5E3E51BBFB87}"/>
              </a:ext>
            </a:extLst>
          </p:cNvPr>
          <p:cNvSpPr txBox="1"/>
          <p:nvPr/>
        </p:nvSpPr>
        <p:spPr>
          <a:xfrm>
            <a:off x="6863137" y="1175725"/>
            <a:ext cx="4777483" cy="4832092"/>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Five Pathways</a:t>
            </a:r>
          </a:p>
          <a:p>
            <a:pPr marL="457200" indent="-457200">
              <a:buBlip>
                <a:blip r:embed="rId5">
                  <a:extLst>
                    <a:ext uri="{96DAC541-7B7A-43D3-8B79-37D633B846F1}">
                      <asvg:svgBlip xmlns:asvg="http://schemas.microsoft.com/office/drawing/2016/SVG/main" r:embed="rId6"/>
                    </a:ext>
                  </a:extLst>
                </a:blip>
              </a:buBlip>
            </a:pPr>
            <a:r>
              <a:rPr lang="en-GB" sz="2800" dirty="0">
                <a:solidFill>
                  <a:schemeClr val="accent5">
                    <a:lumMod val="50000"/>
                  </a:schemeClr>
                </a:solidFill>
                <a:latin typeface="Arial" panose="020B0604020202020204" pitchFamily="34" charset="0"/>
                <a:cs typeface="Arial" panose="020B0604020202020204" pitchFamily="34" charset="0"/>
              </a:rPr>
              <a:t>Future-oriented learning.</a:t>
            </a:r>
          </a:p>
          <a:p>
            <a:pPr marL="457200" indent="-457200">
              <a:buBlip>
                <a:blip r:embed="rId5">
                  <a:extLst>
                    <a:ext uri="{96DAC541-7B7A-43D3-8B79-37D633B846F1}">
                      <asvg:svgBlip xmlns:asvg="http://schemas.microsoft.com/office/drawing/2016/SVG/main" r:embed="rId6"/>
                    </a:ext>
                  </a:extLst>
                </a:blip>
              </a:buBlip>
            </a:pPr>
            <a:r>
              <a:rPr lang="en-GB" sz="2800" dirty="0">
                <a:solidFill>
                  <a:schemeClr val="accent5">
                    <a:lumMod val="50000"/>
                  </a:schemeClr>
                </a:solidFill>
                <a:latin typeface="Arial" panose="020B0604020202020204" pitchFamily="34" charset="0"/>
                <a:cs typeface="Arial" panose="020B0604020202020204" pitchFamily="34" charset="0"/>
              </a:rPr>
              <a:t>Decolonised, inter-cultural outlook.</a:t>
            </a:r>
          </a:p>
          <a:p>
            <a:pPr marL="457200" indent="-457200">
              <a:buBlip>
                <a:blip r:embed="rId5">
                  <a:extLst>
                    <a:ext uri="{96DAC541-7B7A-43D3-8B79-37D633B846F1}">
                      <asvg:svgBlip xmlns:asvg="http://schemas.microsoft.com/office/drawing/2016/SVG/main" r:embed="rId6"/>
                    </a:ext>
                  </a:extLst>
                </a:blip>
              </a:buBlip>
            </a:pPr>
            <a:r>
              <a:rPr lang="en-GB" sz="2800" dirty="0">
                <a:solidFill>
                  <a:schemeClr val="accent5">
                    <a:lumMod val="50000"/>
                  </a:schemeClr>
                </a:solidFill>
                <a:latin typeface="Arial" panose="020B0604020202020204" pitchFamily="34" charset="0"/>
                <a:cs typeface="Arial" panose="020B0604020202020204" pitchFamily="34" charset="0"/>
              </a:rPr>
              <a:t>Agency and competence.</a:t>
            </a:r>
          </a:p>
          <a:p>
            <a:pPr marL="457200" indent="-457200">
              <a:buBlip>
                <a:blip r:embed="rId5">
                  <a:extLst>
                    <a:ext uri="{96DAC541-7B7A-43D3-8B79-37D633B846F1}">
                      <asvg:svgBlip xmlns:asvg="http://schemas.microsoft.com/office/drawing/2016/SVG/main" r:embed="rId6"/>
                    </a:ext>
                  </a:extLst>
                </a:blip>
              </a:buBlip>
            </a:pPr>
            <a:r>
              <a:rPr lang="en-GB" sz="2800" dirty="0">
                <a:solidFill>
                  <a:schemeClr val="accent5">
                    <a:lumMod val="50000"/>
                  </a:schemeClr>
                </a:solidFill>
                <a:latin typeface="Arial" panose="020B0604020202020204" pitchFamily="34" charset="0"/>
                <a:cs typeface="Arial" panose="020B0604020202020204" pitchFamily="34" charset="0"/>
              </a:rPr>
              <a:t>MIT (multi-, inter-, and transdisciplinary research).</a:t>
            </a:r>
          </a:p>
          <a:p>
            <a:pPr marL="457200" indent="-457200">
              <a:buBlip>
                <a:blip r:embed="rId5">
                  <a:extLst>
                    <a:ext uri="{96DAC541-7B7A-43D3-8B79-37D633B846F1}">
                      <asvg:svgBlip xmlns:asvg="http://schemas.microsoft.com/office/drawing/2016/SVG/main" r:embed="rId6"/>
                    </a:ext>
                  </a:extLst>
                </a:blip>
              </a:buBlip>
            </a:pPr>
            <a:r>
              <a:rPr lang="en-GB" sz="2800" dirty="0">
                <a:solidFill>
                  <a:schemeClr val="accent5">
                    <a:lumMod val="50000"/>
                  </a:schemeClr>
                </a:solidFill>
                <a:latin typeface="Arial" panose="020B0604020202020204" pitchFamily="34" charset="0"/>
                <a:cs typeface="Arial" panose="020B0604020202020204" pitchFamily="34" charset="0"/>
              </a:rPr>
              <a:t>New technologies to enhance learning processes.</a:t>
            </a:r>
            <a:endParaRPr lang="en-GB" sz="28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Cute cartoon girl student character on transparent background. Generative AI  25003259 PNG">
            <a:extLst>
              <a:ext uri="{FF2B5EF4-FFF2-40B4-BE49-F238E27FC236}">
                <a16:creationId xmlns:a16="http://schemas.microsoft.com/office/drawing/2014/main" id="{819ECE03-32EE-0D53-FE14-384FBDAA0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5770" y="914400"/>
            <a:ext cx="3520440" cy="3520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C587C3-B980-CA38-8486-2A1AB2CF5071}"/>
              </a:ext>
            </a:extLst>
          </p:cNvPr>
          <p:cNvSpPr txBox="1"/>
          <p:nvPr/>
        </p:nvSpPr>
        <p:spPr>
          <a:xfrm>
            <a:off x="4335837" y="312125"/>
            <a:ext cx="7875184" cy="553998"/>
          </a:xfrm>
          <a:prstGeom prst="rect">
            <a:avLst/>
          </a:prstGeom>
          <a:noFill/>
        </p:spPr>
        <p:txBody>
          <a:bodyPr wrap="square" rtlCol="0">
            <a:spAutoFit/>
          </a:bodyPr>
          <a:lstStyle/>
          <a:p>
            <a:pPr algn="ct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Student Empowerment</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1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0"/>
                                        <p:tgtEl>
                                          <p:spTgt spid="6"/>
                                        </p:tgtEl>
                                      </p:cBhvr>
                                    </p:animEffect>
                                  </p:childTnLst>
                                </p:cTn>
                              </p:par>
                              <p:par>
                                <p:cTn id="8" presetID="9" presetClass="entr" presetSubtype="0" fill="hold" nodeType="withEffect">
                                  <p:stCondLst>
                                    <p:cond delay="100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04F5-5935-4853-52A5-EB50729607D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F423469-ED69-D0FE-1E9A-D96D687E6775}"/>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0D25B9B9-E00B-4ECD-3D29-4785D614A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24B5B3-952F-3CA9-8A4C-86B004955F51}"/>
              </a:ext>
            </a:extLst>
          </p:cNvPr>
          <p:cNvSpPr txBox="1"/>
          <p:nvPr/>
        </p:nvSpPr>
        <p:spPr>
          <a:xfrm>
            <a:off x="4335837" y="312125"/>
            <a:ext cx="7147326" cy="1015663"/>
          </a:xfrm>
          <a:prstGeom prst="rect">
            <a:avLst/>
          </a:prstGeom>
          <a:noFill/>
        </p:spPr>
        <p:txBody>
          <a:bodyPr wrap="square" rtlCol="0">
            <a:spAutoFit/>
          </a:bodyPr>
          <a:lstStyle/>
          <a:p>
            <a:pPr marL="538163" indent="-538163"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sp>
        <p:nvSpPr>
          <p:cNvPr id="8" name="TextBox 7">
            <a:extLst>
              <a:ext uri="{FF2B5EF4-FFF2-40B4-BE49-F238E27FC236}">
                <a16:creationId xmlns:a16="http://schemas.microsoft.com/office/drawing/2014/main" id="{98A2707D-C924-0FAB-FB7C-E201327BD185}"/>
              </a:ext>
            </a:extLst>
          </p:cNvPr>
          <p:cNvSpPr txBox="1"/>
          <p:nvPr/>
        </p:nvSpPr>
        <p:spPr>
          <a:xfrm>
            <a:off x="4335837" y="1484958"/>
            <a:ext cx="7856163" cy="3139321"/>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First, students should engage in future-oriented learning, taking with them what is important from the past, but looking forward at what should be; second, a decolonised,</a:t>
            </a:r>
            <a:r>
              <a:rPr lang="en-GB" baseline="30000" dirty="0">
                <a:solidFill>
                  <a:schemeClr val="accent1">
                    <a:lumMod val="50000"/>
                  </a:schemeClr>
                </a:solidFill>
                <a:latin typeface="Arial" panose="020B0604020202020204" pitchFamily="34" charset="0"/>
                <a:cs typeface="Arial" panose="020B0604020202020204" pitchFamily="34" charset="0"/>
              </a:rPr>
              <a:t>8</a:t>
            </a:r>
            <a:r>
              <a:rPr lang="en-GB" dirty="0">
                <a:solidFill>
                  <a:schemeClr val="accent1">
                    <a:lumMod val="50000"/>
                  </a:schemeClr>
                </a:solidFill>
                <a:latin typeface="Arial" panose="020B0604020202020204" pitchFamily="34" charset="0"/>
                <a:cs typeface="Arial" panose="020B0604020202020204" pitchFamily="34" charset="0"/>
              </a:rPr>
              <a:t> inter-cultural outlook on learning would be a better way to understand the world as it would open students’ eyes for the traditions and cultures of the people around them; third, knowledge and understanding are not enough anymore, but should be complemented by agency and competence, thereby entering the space of transformative learning; fourth, multi-, inter-, and transdisciplinary research (MIT) would maximise collaboration between different disciplines and perspectives; and lastly, space should be created for communities to use new technologies to enhance their learning processes. 	</a:t>
            </a:r>
          </a:p>
        </p:txBody>
      </p:sp>
      <p:grpSp>
        <p:nvGrpSpPr>
          <p:cNvPr id="5" name="Group 4">
            <a:extLst>
              <a:ext uri="{FF2B5EF4-FFF2-40B4-BE49-F238E27FC236}">
                <a16:creationId xmlns:a16="http://schemas.microsoft.com/office/drawing/2014/main" id="{F8F3E9A4-EFBF-C741-29CA-2417E80F62D5}"/>
              </a:ext>
            </a:extLst>
          </p:cNvPr>
          <p:cNvGrpSpPr/>
          <p:nvPr/>
        </p:nvGrpSpPr>
        <p:grpSpPr>
          <a:xfrm>
            <a:off x="3302761" y="5765907"/>
            <a:ext cx="922338" cy="1113033"/>
            <a:chOff x="3302761" y="5765907"/>
            <a:chExt cx="922338" cy="1113033"/>
          </a:xfrm>
        </p:grpSpPr>
        <p:sp>
          <p:nvSpPr>
            <p:cNvPr id="6" name="Rectangle: Rounded Corners 5">
              <a:extLst>
                <a:ext uri="{FF2B5EF4-FFF2-40B4-BE49-F238E27FC236}">
                  <a16:creationId xmlns:a16="http://schemas.microsoft.com/office/drawing/2014/main" id="{477D6998-86DD-70A1-323D-743934D5504E}"/>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FEADAAD-8820-1FC7-5B4E-832529D93062}"/>
                </a:ext>
              </a:extLst>
            </p:cNvPr>
            <p:cNvSpPr txBox="1"/>
            <p:nvPr/>
          </p:nvSpPr>
          <p:spPr>
            <a:xfrm>
              <a:off x="3454847" y="5765907"/>
              <a:ext cx="657795" cy="369332"/>
            </a:xfrm>
            <a:prstGeom prst="rect">
              <a:avLst/>
            </a:prstGeom>
            <a:noFill/>
          </p:spPr>
          <p:txBody>
            <a:bodyPr wrap="square" rtlCol="0">
              <a:spAutoFit/>
            </a:bodyPr>
            <a:lstStyle/>
            <a:p>
              <a:r>
                <a:rPr lang="en-GB" dirty="0" err="1"/>
                <a:t>Fn</a:t>
              </a:r>
              <a:r>
                <a:rPr lang="en-GB" dirty="0"/>
                <a:t> 8</a:t>
              </a:r>
            </a:p>
          </p:txBody>
        </p:sp>
        <p:graphicFrame>
          <p:nvGraphicFramePr>
            <p:cNvPr id="23" name="Object 22">
              <a:extLst>
                <a:ext uri="{FF2B5EF4-FFF2-40B4-BE49-F238E27FC236}">
                  <a16:creationId xmlns:a16="http://schemas.microsoft.com/office/drawing/2014/main" id="{A7748BF6-DE44-4654-45EC-32197BF69D18}"/>
                </a:ext>
              </a:extLst>
            </p:cNvPr>
            <p:cNvGraphicFramePr>
              <a:graphicFrameLocks noChangeAspect="1"/>
            </p:cNvGraphicFramePr>
            <p:nvPr>
              <p:extLst>
                <p:ext uri="{D42A27DB-BD31-4B8C-83A1-F6EECF244321}">
                  <p14:modId xmlns:p14="http://schemas.microsoft.com/office/powerpoint/2010/main" val="1570621612"/>
                </p:ext>
              </p:extLst>
            </p:nvPr>
          </p:nvGraphicFramePr>
          <p:xfrm>
            <a:off x="3310699" y="6072490"/>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3" name="Object 2">
                          <a:extLst>
                            <a:ext uri="{FF2B5EF4-FFF2-40B4-BE49-F238E27FC236}">
                              <a16:creationId xmlns:a16="http://schemas.microsoft.com/office/drawing/2014/main" id="{B6C10587-6D2F-D707-7F34-B1ADC1D98CF0}"/>
                            </a:ext>
                          </a:extLst>
                        </p:cNvPr>
                        <p:cNvPicPr/>
                        <p:nvPr/>
                      </p:nvPicPr>
                      <p:blipFill>
                        <a:blip r:embed="rId6"/>
                        <a:stretch>
                          <a:fillRect/>
                        </a:stretch>
                      </p:blipFill>
                      <p:spPr>
                        <a:xfrm>
                          <a:off x="3310699" y="6072490"/>
                          <a:ext cx="914400" cy="806450"/>
                        </a:xfrm>
                        <a:prstGeom prst="rect">
                          <a:avLst/>
                        </a:prstGeom>
                      </p:spPr>
                    </p:pic>
                  </p:oleObj>
                </mc:Fallback>
              </mc:AlternateContent>
            </a:graphicData>
          </a:graphic>
        </p:graphicFrame>
      </p:grpSp>
      <p:pic>
        <p:nvPicPr>
          <p:cNvPr id="2050" name="Picture 2" descr="Free The Festival Of Colors Holi photo and picture">
            <a:extLst>
              <a:ext uri="{FF2B5EF4-FFF2-40B4-BE49-F238E27FC236}">
                <a16:creationId xmlns:a16="http://schemas.microsoft.com/office/drawing/2014/main" id="{59659ABC-4000-2A1B-8BCC-0EB6537E00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2" t="31067" r="1" b="4551"/>
          <a:stretch/>
        </p:blipFill>
        <p:spPr bwMode="auto">
          <a:xfrm>
            <a:off x="6190487" y="4718246"/>
            <a:ext cx="4822001" cy="20653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81D1D97-4B58-80D2-3921-02C10A3F2A52}"/>
              </a:ext>
            </a:extLst>
          </p:cNvPr>
          <p:cNvSpPr/>
          <p:nvPr/>
        </p:nvSpPr>
        <p:spPr>
          <a:xfrm>
            <a:off x="4375035" y="1539943"/>
            <a:ext cx="595981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624CD0AC-81B3-9345-DC62-285CD671FD4B}"/>
              </a:ext>
            </a:extLst>
          </p:cNvPr>
          <p:cNvSpPr/>
          <p:nvPr/>
        </p:nvSpPr>
        <p:spPr>
          <a:xfrm>
            <a:off x="4369719" y="2098155"/>
            <a:ext cx="595981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69BCDE79-BC7C-C278-24D9-216F66F9E449}"/>
              </a:ext>
            </a:extLst>
          </p:cNvPr>
          <p:cNvSpPr/>
          <p:nvPr/>
        </p:nvSpPr>
        <p:spPr>
          <a:xfrm>
            <a:off x="9808535" y="2635099"/>
            <a:ext cx="2379854"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18F01D3-919D-B43B-F09D-8E6B153A1E3E}"/>
              </a:ext>
            </a:extLst>
          </p:cNvPr>
          <p:cNvSpPr/>
          <p:nvPr/>
        </p:nvSpPr>
        <p:spPr>
          <a:xfrm>
            <a:off x="4341613" y="2904455"/>
            <a:ext cx="159667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AA8E6B54-83C0-7D5D-FEE1-BEFE59AC032A}"/>
              </a:ext>
            </a:extLst>
          </p:cNvPr>
          <p:cNvSpPr/>
          <p:nvPr/>
        </p:nvSpPr>
        <p:spPr>
          <a:xfrm>
            <a:off x="10180673" y="2925723"/>
            <a:ext cx="200594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1136EB3-4C9E-57C7-5E2F-7AD6ACF56329}"/>
              </a:ext>
            </a:extLst>
          </p:cNvPr>
          <p:cNvSpPr/>
          <p:nvPr/>
        </p:nvSpPr>
        <p:spPr>
          <a:xfrm>
            <a:off x="4346926" y="3186219"/>
            <a:ext cx="280878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9CA6EA50-F615-C7CA-9EEE-2EC2D4B9BAC6}"/>
              </a:ext>
            </a:extLst>
          </p:cNvPr>
          <p:cNvSpPr/>
          <p:nvPr/>
        </p:nvSpPr>
        <p:spPr>
          <a:xfrm>
            <a:off x="5314490" y="3462667"/>
            <a:ext cx="5509454"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9851DB8E-DAC2-1A47-FF9D-16DBAFBB032D}"/>
              </a:ext>
            </a:extLst>
          </p:cNvPr>
          <p:cNvSpPr/>
          <p:nvPr/>
        </p:nvSpPr>
        <p:spPr>
          <a:xfrm>
            <a:off x="4336292" y="3994298"/>
            <a:ext cx="71948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8E3D5439-FF97-437C-C807-8DE601317E6E}"/>
              </a:ext>
            </a:extLst>
          </p:cNvPr>
          <p:cNvSpPr/>
          <p:nvPr/>
        </p:nvSpPr>
        <p:spPr>
          <a:xfrm>
            <a:off x="9985746" y="4019109"/>
            <a:ext cx="220087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DD6625EC-E033-438C-D1B4-535D26ABA819}"/>
              </a:ext>
            </a:extLst>
          </p:cNvPr>
          <p:cNvSpPr/>
          <p:nvPr/>
        </p:nvSpPr>
        <p:spPr>
          <a:xfrm>
            <a:off x="4350470" y="4279606"/>
            <a:ext cx="349104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3218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DC6F0-E061-BABE-AB2E-99AD4469182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29D190D-F270-E18C-6035-A0A9FDED02F3}"/>
              </a:ext>
            </a:extLst>
          </p:cNvPr>
          <p:cNvSpPr/>
          <p:nvPr/>
        </p:nvSpPr>
        <p:spPr>
          <a:xfrm>
            <a:off x="4316816" y="0"/>
            <a:ext cx="7875184" cy="6866421"/>
          </a:xfrm>
          <a:prstGeom prst="rect">
            <a:avLst/>
          </a:prstGeom>
          <a:blipFill dpi="0" rotWithShape="1">
            <a:blip r:embed="rId3">
              <a:alphaModFix amt="20000"/>
            </a:blip>
            <a:srcRect/>
            <a:stretch>
              <a:fillRect l="-18000" r="-2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A33F244D-91D2-A5E5-19A9-1A0A09FE1C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53B049-E90D-D688-E264-38CB35F493FF}"/>
              </a:ext>
            </a:extLst>
          </p:cNvPr>
          <p:cNvSpPr txBox="1"/>
          <p:nvPr/>
        </p:nvSpPr>
        <p:spPr>
          <a:xfrm>
            <a:off x="4335837" y="312125"/>
            <a:ext cx="7260740" cy="1015663"/>
          </a:xfrm>
          <a:prstGeom prst="rect">
            <a:avLst/>
          </a:prstGeom>
          <a:noFill/>
        </p:spPr>
        <p:txBody>
          <a:bodyPr wrap="square" rtlCol="0">
            <a:spAutoFit/>
          </a:bodyPr>
          <a:lstStyle/>
          <a:p>
            <a:pPr marL="538163" indent="-538163" defTabSz="192088">
              <a:buAutoNum type="arabicPeriod" startAt="4"/>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A Combination/Conflation of these</a:t>
            </a:r>
          </a:p>
          <a:p>
            <a:pPr defTabSz="192088">
              <a:tabLst>
                <a:tab pos="542925"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	Eras (?)</a:t>
            </a:r>
          </a:p>
        </p:txBody>
      </p:sp>
      <p:pic>
        <p:nvPicPr>
          <p:cNvPr id="2" name="Picture 2" descr="Free The Festival Of Colors Holi photo and picture">
            <a:extLst>
              <a:ext uri="{FF2B5EF4-FFF2-40B4-BE49-F238E27FC236}">
                <a16:creationId xmlns:a16="http://schemas.microsoft.com/office/drawing/2014/main" id="{67E5F0D1-DFC7-1D4A-C40F-F0A751C2B3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 t="31067" r="1" b="4551"/>
          <a:stretch/>
        </p:blipFill>
        <p:spPr bwMode="auto">
          <a:xfrm>
            <a:off x="6190487" y="4718246"/>
            <a:ext cx="4822001" cy="20653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CDB684-621F-4A47-887B-01AFD414D99A}"/>
              </a:ext>
            </a:extLst>
          </p:cNvPr>
          <p:cNvSpPr/>
          <p:nvPr/>
        </p:nvSpPr>
        <p:spPr>
          <a:xfrm>
            <a:off x="5287907" y="1809299"/>
            <a:ext cx="685979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0E18139A-9E2C-5853-B97D-76A1C316FCA6}"/>
              </a:ext>
            </a:extLst>
          </p:cNvPr>
          <p:cNvSpPr/>
          <p:nvPr/>
        </p:nvSpPr>
        <p:spPr>
          <a:xfrm>
            <a:off x="4336292" y="2096381"/>
            <a:ext cx="781140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A656C3FA-3234-89CC-E387-B5703779EB86}"/>
              </a:ext>
            </a:extLst>
          </p:cNvPr>
          <p:cNvSpPr/>
          <p:nvPr/>
        </p:nvSpPr>
        <p:spPr>
          <a:xfrm>
            <a:off x="4336292" y="2378147"/>
            <a:ext cx="520642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37472D4-BB38-A147-4543-C33D80C0AD5C}"/>
              </a:ext>
            </a:extLst>
          </p:cNvPr>
          <p:cNvSpPr txBox="1"/>
          <p:nvPr/>
        </p:nvSpPr>
        <p:spPr>
          <a:xfrm>
            <a:off x="4335837" y="1484958"/>
            <a:ext cx="7856163" cy="2862322"/>
          </a:xfrm>
          <a:prstGeom prst="rect">
            <a:avLst/>
          </a:prstGeom>
          <a:noFill/>
        </p:spPr>
        <p:txBody>
          <a:bodyPr wrap="square" rtlCol="0">
            <a:spAutoFit/>
          </a:bodyPr>
          <a:lstStyle/>
          <a:p>
            <a:pPr algn="just">
              <a:tabLst>
                <a:tab pos="361950" algn="l"/>
              </a:tabLst>
            </a:pPr>
            <a:r>
              <a:rPr lang="en-GB" dirty="0">
                <a:solidFill>
                  <a:schemeClr val="accent1">
                    <a:lumMod val="50000"/>
                  </a:schemeClr>
                </a:solidFill>
                <a:latin typeface="Arial" panose="020B0604020202020204" pitchFamily="34" charset="0"/>
                <a:cs typeface="Arial" panose="020B0604020202020204" pitchFamily="34" charset="0"/>
              </a:rPr>
              <a:t>	As stated in the Introduction, it is indeed time for the HEROEs to step forward. The consumerist approach to education has passed and is replaced by a strength-focused and meaning-oriented approach to resilience and transformation (SMART) approach (cf. Chan, Chan and Ng, 2006). In this process, students are to become co-creators of their personal learning processes and curricula, networking and having dialogue with fellow students, while their assessment is based on the successful completion of specific projects, tasks, or portfolios of evidence (POEs), be it individually done or in groups (collaborative learning). These could culminate in what is known as rhizomatic teaching and learning.</a:t>
            </a:r>
          </a:p>
        </p:txBody>
      </p:sp>
    </p:spTree>
    <p:extLst>
      <p:ext uri="{BB962C8B-B14F-4D97-AF65-F5344CB8AC3E}">
        <p14:creationId xmlns:p14="http://schemas.microsoft.com/office/powerpoint/2010/main" val="4151471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089206-250F-EA32-0BF5-AB8E5CB24323}"/>
              </a:ext>
            </a:extLst>
          </p:cNvPr>
          <p:cNvSpPr/>
          <p:nvPr/>
        </p:nvSpPr>
        <p:spPr>
          <a:xfrm>
            <a:off x="4316816" y="0"/>
            <a:ext cx="7875184" cy="6866421"/>
          </a:xfrm>
          <a:prstGeom prst="rect">
            <a:avLst/>
          </a:prstGeom>
          <a:blipFill dpi="0" rotWithShape="1">
            <a:blip r:embed="rId3">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95155C-1349-4ED7-7A32-7EA1DAE3FE58}"/>
              </a:ext>
            </a:extLst>
          </p:cNvPr>
          <p:cNvSpPr txBox="1"/>
          <p:nvPr/>
        </p:nvSpPr>
        <p:spPr>
          <a:xfrm>
            <a:off x="4864100" y="1892300"/>
            <a:ext cx="1778000" cy="461665"/>
          </a:xfrm>
          <a:prstGeom prst="rect">
            <a:avLst/>
          </a:prstGeom>
          <a:noFill/>
        </p:spPr>
        <p:txBody>
          <a:bodyPr wrap="square" rtlCol="0">
            <a:spAutoFit/>
          </a:bodyPr>
          <a:lstStyle/>
          <a:p>
            <a:pPr algn="ctr"/>
            <a:r>
              <a:rPr lang="en-GB" sz="2400" b="1" dirty="0">
                <a:solidFill>
                  <a:schemeClr val="accent1">
                    <a:lumMod val="50000"/>
                  </a:schemeClr>
                </a:solidFill>
                <a:latin typeface="Arial" panose="020B0604020202020204" pitchFamily="34" charset="0"/>
                <a:cs typeface="Arial" panose="020B0604020202020204" pitchFamily="34" charset="0"/>
              </a:rPr>
              <a:t>Extending</a:t>
            </a:r>
          </a:p>
        </p:txBody>
      </p:sp>
      <p:sp>
        <p:nvSpPr>
          <p:cNvPr id="7" name="TextBox 6">
            <a:extLst>
              <a:ext uri="{FF2B5EF4-FFF2-40B4-BE49-F238E27FC236}">
                <a16:creationId xmlns:a16="http://schemas.microsoft.com/office/drawing/2014/main" id="{C9D39629-35BA-4409-AC85-C3E624EC2A8D}"/>
              </a:ext>
            </a:extLst>
          </p:cNvPr>
          <p:cNvSpPr txBox="1"/>
          <p:nvPr/>
        </p:nvSpPr>
        <p:spPr>
          <a:xfrm>
            <a:off x="9664700" y="1600200"/>
            <a:ext cx="1574800" cy="461665"/>
          </a:xfrm>
          <a:prstGeom prst="rect">
            <a:avLst/>
          </a:prstGeom>
          <a:noFill/>
        </p:spPr>
        <p:txBody>
          <a:bodyPr wrap="square" rtlCol="0">
            <a:spAutoFit/>
          </a:bodyPr>
          <a:lstStyle/>
          <a:p>
            <a:pPr algn="ctr"/>
            <a:r>
              <a:rPr lang="en-GB" sz="2400" b="1" dirty="0">
                <a:solidFill>
                  <a:schemeClr val="accent1">
                    <a:lumMod val="50000"/>
                  </a:schemeClr>
                </a:solidFill>
                <a:latin typeface="Arial" panose="020B0604020202020204" pitchFamily="34" charset="0"/>
                <a:cs typeface="Arial" panose="020B0604020202020204" pitchFamily="34" charset="0"/>
              </a:rPr>
              <a:t>Nurturing</a:t>
            </a:r>
          </a:p>
        </p:txBody>
      </p:sp>
      <p:sp>
        <p:nvSpPr>
          <p:cNvPr id="8" name="TextBox 7">
            <a:extLst>
              <a:ext uri="{FF2B5EF4-FFF2-40B4-BE49-F238E27FC236}">
                <a16:creationId xmlns:a16="http://schemas.microsoft.com/office/drawing/2014/main" id="{D43C611F-0FEE-CDB0-BBDE-72811ACD20F9}"/>
              </a:ext>
            </a:extLst>
          </p:cNvPr>
          <p:cNvSpPr txBox="1"/>
          <p:nvPr/>
        </p:nvSpPr>
        <p:spPr>
          <a:xfrm>
            <a:off x="4584700" y="6184900"/>
            <a:ext cx="1968500" cy="461665"/>
          </a:xfrm>
          <a:prstGeom prst="rect">
            <a:avLst/>
          </a:prstGeom>
          <a:noFill/>
        </p:spPr>
        <p:txBody>
          <a:bodyPr wrap="square" rtlCol="0">
            <a:spAutoFit/>
          </a:bodyPr>
          <a:lstStyle/>
          <a:p>
            <a:pPr algn="ctr"/>
            <a:r>
              <a:rPr lang="en-GB" sz="2400" b="1" dirty="0">
                <a:solidFill>
                  <a:schemeClr val="accent1">
                    <a:lumMod val="50000"/>
                  </a:schemeClr>
                </a:solidFill>
                <a:effectLst/>
                <a:latin typeface="Arial" panose="020B0604020202020204" pitchFamily="34" charset="0"/>
                <a:ea typeface="Calibri" panose="020F0502020204030204" pitchFamily="34" charset="0"/>
              </a:rPr>
              <a:t>Cultivating</a:t>
            </a:r>
            <a:endParaRPr lang="en-GB" sz="2400" b="1" dirty="0">
              <a:solidFill>
                <a:schemeClr val="accent1">
                  <a:lumMod val="50000"/>
                </a:schemeClr>
              </a:solidFill>
            </a:endParaRPr>
          </a:p>
        </p:txBody>
      </p:sp>
      <p:sp>
        <p:nvSpPr>
          <p:cNvPr id="9" name="TextBox 8">
            <a:extLst>
              <a:ext uri="{FF2B5EF4-FFF2-40B4-BE49-F238E27FC236}">
                <a16:creationId xmlns:a16="http://schemas.microsoft.com/office/drawing/2014/main" id="{4D8AAA35-8599-F943-9A43-26CA49E7F718}"/>
              </a:ext>
            </a:extLst>
          </p:cNvPr>
          <p:cNvSpPr txBox="1"/>
          <p:nvPr/>
        </p:nvSpPr>
        <p:spPr>
          <a:xfrm>
            <a:off x="10185400" y="5664200"/>
            <a:ext cx="1968500" cy="461665"/>
          </a:xfrm>
          <a:prstGeom prst="rect">
            <a:avLst/>
          </a:prstGeom>
          <a:noFill/>
        </p:spPr>
        <p:txBody>
          <a:bodyPr wrap="square" rtlCol="0">
            <a:spAutoFit/>
          </a:bodyPr>
          <a:lstStyle/>
          <a:p>
            <a:pPr algn="ctr"/>
            <a:r>
              <a:rPr lang="en-GB" sz="2400" b="1" dirty="0">
                <a:solidFill>
                  <a:schemeClr val="accent1">
                    <a:lumMod val="50000"/>
                  </a:schemeClr>
                </a:solidFill>
                <a:effectLst/>
                <a:latin typeface="Arial" panose="020B0604020202020204" pitchFamily="34" charset="0"/>
                <a:ea typeface="Calibri" panose="020F0502020204030204" pitchFamily="34" charset="0"/>
              </a:rPr>
              <a:t>Catalysing </a:t>
            </a:r>
            <a:endParaRPr lang="en-GB" sz="2400" b="1" dirty="0">
              <a:solidFill>
                <a:schemeClr val="accent1">
                  <a:lumMod val="50000"/>
                </a:schemeClr>
              </a:solidFill>
            </a:endParaRPr>
          </a:p>
        </p:txBody>
      </p:sp>
      <p:sp>
        <p:nvSpPr>
          <p:cNvPr id="12" name="TextBox 11">
            <a:extLst>
              <a:ext uri="{FF2B5EF4-FFF2-40B4-BE49-F238E27FC236}">
                <a16:creationId xmlns:a16="http://schemas.microsoft.com/office/drawing/2014/main" id="{165908F6-8578-487D-E0F6-AD0135FDCE18}"/>
              </a:ext>
            </a:extLst>
          </p:cNvPr>
          <p:cNvSpPr txBox="1"/>
          <p:nvPr/>
        </p:nvSpPr>
        <p:spPr>
          <a:xfrm>
            <a:off x="6832600" y="2781300"/>
            <a:ext cx="2794000" cy="830997"/>
          </a:xfrm>
          <a:prstGeom prst="rect">
            <a:avLst/>
          </a:prstGeom>
          <a:noFill/>
        </p:spPr>
        <p:txBody>
          <a:bodyPr wrap="square" rtlCol="0">
            <a:spAutoFit/>
          </a:bodyPr>
          <a:lstStyle/>
          <a:p>
            <a:pPr algn="ctr"/>
            <a:r>
              <a:rPr lang="en-GB" sz="2400" b="1" dirty="0">
                <a:solidFill>
                  <a:schemeClr val="accent1">
                    <a:lumMod val="50000"/>
                  </a:schemeClr>
                </a:solidFill>
                <a:latin typeface="Arial" panose="020B0604020202020204" pitchFamily="34" charset="0"/>
                <a:ea typeface="Calibri" panose="020F0502020204030204" pitchFamily="34" charset="0"/>
              </a:rPr>
              <a:t>K</a:t>
            </a:r>
            <a:r>
              <a:rPr lang="en-GB" sz="2400" b="1" dirty="0">
                <a:solidFill>
                  <a:schemeClr val="accent1">
                    <a:lumMod val="50000"/>
                  </a:schemeClr>
                </a:solidFill>
                <a:effectLst/>
                <a:latin typeface="Arial" panose="020B0604020202020204" pitchFamily="34" charset="0"/>
                <a:ea typeface="Calibri" panose="020F0502020204030204" pitchFamily="34" charset="0"/>
              </a:rPr>
              <a:t>nowledgeable agents</a:t>
            </a:r>
            <a:endParaRPr lang="en-GB" sz="2400" b="1" dirty="0">
              <a:solidFill>
                <a:schemeClr val="accent1">
                  <a:lumMod val="50000"/>
                </a:schemeClr>
              </a:solidFill>
            </a:endParaRPr>
          </a:p>
        </p:txBody>
      </p:sp>
      <p:sp>
        <p:nvSpPr>
          <p:cNvPr id="13" name="TextBox 12">
            <a:extLst>
              <a:ext uri="{FF2B5EF4-FFF2-40B4-BE49-F238E27FC236}">
                <a16:creationId xmlns:a16="http://schemas.microsoft.com/office/drawing/2014/main" id="{42519001-8736-CAB9-E216-72EC5DBFCFED}"/>
              </a:ext>
            </a:extLst>
          </p:cNvPr>
          <p:cNvSpPr txBox="1"/>
          <p:nvPr/>
        </p:nvSpPr>
        <p:spPr>
          <a:xfrm>
            <a:off x="6629400" y="3695700"/>
            <a:ext cx="1384300" cy="461665"/>
          </a:xfrm>
          <a:prstGeom prst="rect">
            <a:avLst/>
          </a:prstGeom>
          <a:noFill/>
        </p:spPr>
        <p:txBody>
          <a:bodyPr wrap="square" rtlCol="0">
            <a:spAutoFit/>
          </a:bodyPr>
          <a:lstStyle/>
          <a:p>
            <a:pPr algn="ctr"/>
            <a:r>
              <a:rPr lang="en-GB" sz="2400" b="1" dirty="0">
                <a:solidFill>
                  <a:schemeClr val="accent1">
                    <a:lumMod val="50000"/>
                  </a:schemeClr>
                </a:solidFill>
                <a:effectLst/>
                <a:latin typeface="Arial" panose="020B0604020202020204" pitchFamily="34" charset="0"/>
                <a:ea typeface="Calibri" panose="020F0502020204030204" pitchFamily="34" charset="0"/>
              </a:rPr>
              <a:t>Human </a:t>
            </a:r>
            <a:endParaRPr lang="en-GB" sz="2400" b="1" dirty="0">
              <a:solidFill>
                <a:schemeClr val="accent1">
                  <a:lumMod val="50000"/>
                </a:schemeClr>
              </a:solidFill>
            </a:endParaRPr>
          </a:p>
        </p:txBody>
      </p:sp>
      <p:sp>
        <p:nvSpPr>
          <p:cNvPr id="14" name="TextBox 13">
            <a:extLst>
              <a:ext uri="{FF2B5EF4-FFF2-40B4-BE49-F238E27FC236}">
                <a16:creationId xmlns:a16="http://schemas.microsoft.com/office/drawing/2014/main" id="{16963CDE-D388-DAEB-B98D-17271162567E}"/>
              </a:ext>
            </a:extLst>
          </p:cNvPr>
          <p:cNvSpPr txBox="1"/>
          <p:nvPr/>
        </p:nvSpPr>
        <p:spPr>
          <a:xfrm>
            <a:off x="8089900" y="3695700"/>
            <a:ext cx="1562100" cy="461665"/>
          </a:xfrm>
          <a:prstGeom prst="rect">
            <a:avLst/>
          </a:prstGeom>
          <a:noFill/>
        </p:spPr>
        <p:txBody>
          <a:bodyPr wrap="square" rtlCol="0">
            <a:spAutoFit/>
          </a:bodyPr>
          <a:lstStyle/>
          <a:p>
            <a:pPr algn="ctr"/>
            <a:r>
              <a:rPr lang="en-GB" sz="2400" b="1" dirty="0">
                <a:solidFill>
                  <a:schemeClr val="accent1">
                    <a:lumMod val="50000"/>
                  </a:schemeClr>
                </a:solidFill>
                <a:effectLst/>
                <a:latin typeface="Arial" panose="020B0604020202020204" pitchFamily="34" charset="0"/>
                <a:ea typeface="Calibri" panose="020F0502020204030204" pitchFamily="34" charset="0"/>
              </a:rPr>
              <a:t>Artificial </a:t>
            </a:r>
            <a:endParaRPr lang="en-GB" sz="2400" b="1" dirty="0">
              <a:solidFill>
                <a:schemeClr val="accent1">
                  <a:lumMod val="50000"/>
                </a:schemeClr>
              </a:solidFill>
            </a:endParaRPr>
          </a:p>
        </p:txBody>
      </p:sp>
      <p:sp>
        <p:nvSpPr>
          <p:cNvPr id="15" name="TextBox 14">
            <a:extLst>
              <a:ext uri="{FF2B5EF4-FFF2-40B4-BE49-F238E27FC236}">
                <a16:creationId xmlns:a16="http://schemas.microsoft.com/office/drawing/2014/main" id="{D1BEDBF0-239E-4B39-4084-22CE951C3A54}"/>
              </a:ext>
            </a:extLst>
          </p:cNvPr>
          <p:cNvSpPr txBox="1"/>
          <p:nvPr/>
        </p:nvSpPr>
        <p:spPr>
          <a:xfrm>
            <a:off x="6794500" y="4292600"/>
            <a:ext cx="2794000" cy="830997"/>
          </a:xfrm>
          <a:prstGeom prst="rect">
            <a:avLst/>
          </a:prstGeom>
          <a:noFill/>
        </p:spPr>
        <p:txBody>
          <a:bodyPr wrap="square" rtlCol="0">
            <a:spAutoFit/>
          </a:bodyPr>
          <a:lstStyle/>
          <a:p>
            <a:pPr algn="ctr"/>
            <a:r>
              <a:rPr lang="en-GB" sz="2400" b="1" dirty="0">
                <a:solidFill>
                  <a:schemeClr val="accent1">
                    <a:lumMod val="50000"/>
                  </a:schemeClr>
                </a:solidFill>
                <a:latin typeface="Arial" panose="020B0604020202020204" pitchFamily="34" charset="0"/>
                <a:ea typeface="Calibri" panose="020F0502020204030204" pitchFamily="34" charset="0"/>
              </a:rPr>
              <a:t>M</a:t>
            </a:r>
            <a:r>
              <a:rPr lang="en-GB" sz="2400" b="1" dirty="0">
                <a:solidFill>
                  <a:schemeClr val="accent1">
                    <a:lumMod val="50000"/>
                  </a:schemeClr>
                </a:solidFill>
                <a:effectLst/>
                <a:latin typeface="Arial" panose="020B0604020202020204" pitchFamily="34" charset="0"/>
                <a:ea typeface="Calibri" panose="020F0502020204030204" pitchFamily="34" charset="0"/>
              </a:rPr>
              <a:t>aterial objects/</a:t>
            </a:r>
          </a:p>
          <a:p>
            <a:pPr algn="ctr"/>
            <a:r>
              <a:rPr lang="en-GB" sz="2400" b="1" dirty="0">
                <a:solidFill>
                  <a:schemeClr val="accent1">
                    <a:lumMod val="50000"/>
                  </a:schemeClr>
                </a:solidFill>
                <a:latin typeface="Arial" panose="020B0604020202020204" pitchFamily="34" charset="0"/>
                <a:ea typeface="Calibri" panose="020F0502020204030204" pitchFamily="34" charset="0"/>
              </a:rPr>
              <a:t>r</a:t>
            </a:r>
            <a:r>
              <a:rPr lang="en-GB" sz="2400" b="1" dirty="0">
                <a:solidFill>
                  <a:schemeClr val="accent1">
                    <a:lumMod val="50000"/>
                  </a:schemeClr>
                </a:solidFill>
                <a:effectLst/>
                <a:latin typeface="Arial" panose="020B0604020202020204" pitchFamily="34" charset="0"/>
                <a:ea typeface="Calibri" panose="020F0502020204030204" pitchFamily="34" charset="0"/>
              </a:rPr>
              <a:t>esources</a:t>
            </a:r>
            <a:endParaRPr lang="en-GB" sz="2400" b="1" dirty="0">
              <a:solidFill>
                <a:schemeClr val="accent1">
                  <a:lumMod val="50000"/>
                </a:schemeClr>
              </a:solidFill>
            </a:endParaRPr>
          </a:p>
        </p:txBody>
      </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2E5A0E52-BBFE-26DE-1772-9AAFDA11535D}"/>
                  </a:ext>
                </a:extLst>
              </p14:cNvPr>
              <p14:cNvContentPartPr/>
              <p14:nvPr/>
            </p14:nvContentPartPr>
            <p14:xfrm>
              <a:off x="7492258" y="3438260"/>
              <a:ext cx="180360" cy="164880"/>
            </p14:xfrm>
          </p:contentPart>
        </mc:Choice>
        <mc:Fallback xmlns="">
          <p:pic>
            <p:nvPicPr>
              <p:cNvPr id="20" name="Ink 19">
                <a:extLst>
                  <a:ext uri="{FF2B5EF4-FFF2-40B4-BE49-F238E27FC236}">
                    <a16:creationId xmlns:a16="http://schemas.microsoft.com/office/drawing/2014/main" id="{2E5A0E52-BBFE-26DE-1772-9AAFDA11535D}"/>
                  </a:ext>
                </a:extLst>
              </p:cNvPr>
              <p:cNvPicPr/>
              <p:nvPr/>
            </p:nvPicPr>
            <p:blipFill>
              <a:blip r:embed="rId6"/>
              <a:stretch>
                <a:fillRect/>
              </a:stretch>
            </p:blipFill>
            <p:spPr>
              <a:xfrm>
                <a:off x="7474618" y="3402620"/>
                <a:ext cx="2160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945B0BF8-5945-9B61-186D-63DABF7C9F52}"/>
                  </a:ext>
                </a:extLst>
              </p14:cNvPr>
              <p14:cNvContentPartPr/>
              <p14:nvPr/>
            </p14:nvContentPartPr>
            <p14:xfrm>
              <a:off x="7449778" y="3600260"/>
              <a:ext cx="44640" cy="40680"/>
            </p14:xfrm>
          </p:contentPart>
        </mc:Choice>
        <mc:Fallback xmlns="">
          <p:pic>
            <p:nvPicPr>
              <p:cNvPr id="21" name="Ink 20">
                <a:extLst>
                  <a:ext uri="{FF2B5EF4-FFF2-40B4-BE49-F238E27FC236}">
                    <a16:creationId xmlns:a16="http://schemas.microsoft.com/office/drawing/2014/main" id="{945B0BF8-5945-9B61-186D-63DABF7C9F52}"/>
                  </a:ext>
                </a:extLst>
              </p:cNvPr>
              <p:cNvPicPr/>
              <p:nvPr/>
            </p:nvPicPr>
            <p:blipFill>
              <a:blip r:embed="rId8"/>
              <a:stretch>
                <a:fillRect/>
              </a:stretch>
            </p:blipFill>
            <p:spPr>
              <a:xfrm>
                <a:off x="7432138" y="3564620"/>
                <a:ext cx="802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098F7E0D-EB24-C78F-495D-1F618054FA38}"/>
                  </a:ext>
                </a:extLst>
              </p14:cNvPr>
              <p14:cNvContentPartPr/>
              <p14:nvPr/>
            </p14:nvContentPartPr>
            <p14:xfrm>
              <a:off x="7418458" y="3601700"/>
              <a:ext cx="107280" cy="27360"/>
            </p14:xfrm>
          </p:contentPart>
        </mc:Choice>
        <mc:Fallback xmlns="">
          <p:pic>
            <p:nvPicPr>
              <p:cNvPr id="22" name="Ink 21">
                <a:extLst>
                  <a:ext uri="{FF2B5EF4-FFF2-40B4-BE49-F238E27FC236}">
                    <a16:creationId xmlns:a16="http://schemas.microsoft.com/office/drawing/2014/main" id="{098F7E0D-EB24-C78F-495D-1F618054FA38}"/>
                  </a:ext>
                </a:extLst>
              </p:cNvPr>
              <p:cNvPicPr/>
              <p:nvPr/>
            </p:nvPicPr>
            <p:blipFill>
              <a:blip r:embed="rId10"/>
              <a:stretch>
                <a:fillRect/>
              </a:stretch>
            </p:blipFill>
            <p:spPr>
              <a:xfrm>
                <a:off x="7400818" y="3566060"/>
                <a:ext cx="1429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7612D8AA-2864-B971-531A-03541B50C64E}"/>
                  </a:ext>
                </a:extLst>
              </p14:cNvPr>
              <p14:cNvContentPartPr/>
              <p14:nvPr/>
            </p14:nvContentPartPr>
            <p14:xfrm>
              <a:off x="7481818" y="3611420"/>
              <a:ext cx="360" cy="360"/>
            </p14:xfrm>
          </p:contentPart>
        </mc:Choice>
        <mc:Fallback xmlns="">
          <p:pic>
            <p:nvPicPr>
              <p:cNvPr id="23" name="Ink 22">
                <a:extLst>
                  <a:ext uri="{FF2B5EF4-FFF2-40B4-BE49-F238E27FC236}">
                    <a16:creationId xmlns:a16="http://schemas.microsoft.com/office/drawing/2014/main" id="{7612D8AA-2864-B971-531A-03541B50C64E}"/>
                  </a:ext>
                </a:extLst>
              </p:cNvPr>
              <p:cNvPicPr/>
              <p:nvPr/>
            </p:nvPicPr>
            <p:blipFill>
              <a:blip r:embed="rId12"/>
              <a:stretch>
                <a:fillRect/>
              </a:stretch>
            </p:blipFill>
            <p:spPr>
              <a:xfrm>
                <a:off x="7463818" y="357542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B3FAEC35-0C87-1AB4-8F2F-17295ECC5C29}"/>
                  </a:ext>
                </a:extLst>
              </p14:cNvPr>
              <p14:cNvContentPartPr/>
              <p14:nvPr/>
            </p14:nvContentPartPr>
            <p14:xfrm>
              <a:off x="7451938" y="3487580"/>
              <a:ext cx="20520" cy="104400"/>
            </p14:xfrm>
          </p:contentPart>
        </mc:Choice>
        <mc:Fallback xmlns="">
          <p:pic>
            <p:nvPicPr>
              <p:cNvPr id="24" name="Ink 23">
                <a:extLst>
                  <a:ext uri="{FF2B5EF4-FFF2-40B4-BE49-F238E27FC236}">
                    <a16:creationId xmlns:a16="http://schemas.microsoft.com/office/drawing/2014/main" id="{B3FAEC35-0C87-1AB4-8F2F-17295ECC5C29}"/>
                  </a:ext>
                </a:extLst>
              </p:cNvPr>
              <p:cNvPicPr/>
              <p:nvPr/>
            </p:nvPicPr>
            <p:blipFill>
              <a:blip r:embed="rId14"/>
              <a:stretch>
                <a:fillRect/>
              </a:stretch>
            </p:blipFill>
            <p:spPr>
              <a:xfrm>
                <a:off x="7433938" y="3451580"/>
                <a:ext cx="56160" cy="176040"/>
              </a:xfrm>
              <a:prstGeom prst="rect">
                <a:avLst/>
              </a:prstGeom>
            </p:spPr>
          </p:pic>
        </mc:Fallback>
      </mc:AlternateContent>
      <p:pic>
        <p:nvPicPr>
          <p:cNvPr id="1028" name="Picture 4" descr="Cursor PNG, Cursor Transparent Background - FreeIconsPNG">
            <a:extLst>
              <a:ext uri="{FF2B5EF4-FFF2-40B4-BE49-F238E27FC236}">
                <a16:creationId xmlns:a16="http://schemas.microsoft.com/office/drawing/2014/main" id="{C8EF73F7-87A6-5865-F354-B47795A4A67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9376693">
            <a:off x="5486812" y="2003290"/>
            <a:ext cx="1406393" cy="190903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ursor PNG, Cursor Transparent Background - FreeIconsPNG">
            <a:extLst>
              <a:ext uri="{FF2B5EF4-FFF2-40B4-BE49-F238E27FC236}">
                <a16:creationId xmlns:a16="http://schemas.microsoft.com/office/drawing/2014/main" id="{F415EBED-1436-E300-B952-CA842D499D2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938166">
            <a:off x="5619763" y="4059272"/>
            <a:ext cx="1406393" cy="27538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rsor PNG, Cursor Transparent Background - FreeIconsPNG">
            <a:extLst>
              <a:ext uri="{FF2B5EF4-FFF2-40B4-BE49-F238E27FC236}">
                <a16:creationId xmlns:a16="http://schemas.microsoft.com/office/drawing/2014/main" id="{3AEB9FFA-8AA8-45F6-09E9-8DD7AEC729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299681">
            <a:off x="9296796" y="1568395"/>
            <a:ext cx="1406393" cy="19090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ursor PNG, Cursor Transparent Background - FreeIconsPNG">
            <a:extLst>
              <a:ext uri="{FF2B5EF4-FFF2-40B4-BE49-F238E27FC236}">
                <a16:creationId xmlns:a16="http://schemas.microsoft.com/office/drawing/2014/main" id="{D0AF00F4-E158-F215-E4F9-BE46C6561D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557382">
            <a:off x="9639911" y="3735924"/>
            <a:ext cx="1406393" cy="2510696"/>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40B1C24F-12B5-2DBE-E636-80A427A963EF}"/>
              </a:ext>
            </a:extLst>
          </p:cNvPr>
          <p:cNvGrpSpPr/>
          <p:nvPr/>
        </p:nvGrpSpPr>
        <p:grpSpPr>
          <a:xfrm>
            <a:off x="7094286" y="3205718"/>
            <a:ext cx="743982" cy="743982"/>
            <a:chOff x="7094286" y="3205718"/>
            <a:chExt cx="743982" cy="743982"/>
          </a:xfrm>
        </p:grpSpPr>
        <mc:AlternateContent xmlns:mc="http://schemas.openxmlformats.org/markup-compatibility/2006" xmlns:p14="http://schemas.microsoft.com/office/powerpoint/2010/main">
          <mc:Choice Requires="p14">
            <p:contentPart p14:bwMode="auto" r:id="rId16">
              <p14:nvContentPartPr>
                <p14:cNvPr id="48" name="Ink 47">
                  <a:extLst>
                    <a:ext uri="{FF2B5EF4-FFF2-40B4-BE49-F238E27FC236}">
                      <a16:creationId xmlns:a16="http://schemas.microsoft.com/office/drawing/2014/main" id="{30AA31D8-8974-C0DE-3BEB-DD7EF78C64EC}"/>
                    </a:ext>
                  </a:extLst>
                </p14:cNvPr>
                <p14:cNvContentPartPr/>
                <p14:nvPr/>
              </p14:nvContentPartPr>
              <p14:xfrm>
                <a:off x="7492258" y="3438260"/>
                <a:ext cx="180360" cy="164880"/>
              </p14:xfrm>
            </p:contentPart>
          </mc:Choice>
          <mc:Fallback xmlns="">
            <p:pic>
              <p:nvPicPr>
                <p:cNvPr id="48" name="Ink 47">
                  <a:extLst>
                    <a:ext uri="{FF2B5EF4-FFF2-40B4-BE49-F238E27FC236}">
                      <a16:creationId xmlns:a16="http://schemas.microsoft.com/office/drawing/2014/main" id="{30AA31D8-8974-C0DE-3BEB-DD7EF78C64EC}"/>
                    </a:ext>
                  </a:extLst>
                </p:cNvPr>
                <p:cNvPicPr/>
                <p:nvPr/>
              </p:nvPicPr>
              <p:blipFill>
                <a:blip r:embed="rId6"/>
                <a:stretch>
                  <a:fillRect/>
                </a:stretch>
              </p:blipFill>
              <p:spPr>
                <a:xfrm>
                  <a:off x="7474618" y="3402620"/>
                  <a:ext cx="2160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9" name="Ink 48">
                  <a:extLst>
                    <a:ext uri="{FF2B5EF4-FFF2-40B4-BE49-F238E27FC236}">
                      <a16:creationId xmlns:a16="http://schemas.microsoft.com/office/drawing/2014/main" id="{D11B1536-F27C-4DC2-D564-EA8C8DF324AA}"/>
                    </a:ext>
                  </a:extLst>
                </p14:cNvPr>
                <p14:cNvContentPartPr/>
                <p14:nvPr/>
              </p14:nvContentPartPr>
              <p14:xfrm>
                <a:off x="7449778" y="3600260"/>
                <a:ext cx="44640" cy="40680"/>
              </p14:xfrm>
            </p:contentPart>
          </mc:Choice>
          <mc:Fallback xmlns="">
            <p:pic>
              <p:nvPicPr>
                <p:cNvPr id="49" name="Ink 48">
                  <a:extLst>
                    <a:ext uri="{FF2B5EF4-FFF2-40B4-BE49-F238E27FC236}">
                      <a16:creationId xmlns:a16="http://schemas.microsoft.com/office/drawing/2014/main" id="{D11B1536-F27C-4DC2-D564-EA8C8DF324AA}"/>
                    </a:ext>
                  </a:extLst>
                </p:cNvPr>
                <p:cNvPicPr/>
                <p:nvPr/>
              </p:nvPicPr>
              <p:blipFill>
                <a:blip r:embed="rId8"/>
                <a:stretch>
                  <a:fillRect/>
                </a:stretch>
              </p:blipFill>
              <p:spPr>
                <a:xfrm>
                  <a:off x="7432138" y="3564620"/>
                  <a:ext cx="802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0" name="Ink 49">
                  <a:extLst>
                    <a:ext uri="{FF2B5EF4-FFF2-40B4-BE49-F238E27FC236}">
                      <a16:creationId xmlns:a16="http://schemas.microsoft.com/office/drawing/2014/main" id="{E34AD293-1A7F-4EE6-1056-E286FCBB9D70}"/>
                    </a:ext>
                  </a:extLst>
                </p14:cNvPr>
                <p14:cNvContentPartPr/>
                <p14:nvPr/>
              </p14:nvContentPartPr>
              <p14:xfrm>
                <a:off x="7418458" y="3601700"/>
                <a:ext cx="107280" cy="27360"/>
              </p14:xfrm>
            </p:contentPart>
          </mc:Choice>
          <mc:Fallback xmlns="">
            <p:pic>
              <p:nvPicPr>
                <p:cNvPr id="50" name="Ink 49">
                  <a:extLst>
                    <a:ext uri="{FF2B5EF4-FFF2-40B4-BE49-F238E27FC236}">
                      <a16:creationId xmlns:a16="http://schemas.microsoft.com/office/drawing/2014/main" id="{E34AD293-1A7F-4EE6-1056-E286FCBB9D70}"/>
                    </a:ext>
                  </a:extLst>
                </p:cNvPr>
                <p:cNvPicPr/>
                <p:nvPr/>
              </p:nvPicPr>
              <p:blipFill>
                <a:blip r:embed="rId10"/>
                <a:stretch>
                  <a:fillRect/>
                </a:stretch>
              </p:blipFill>
              <p:spPr>
                <a:xfrm>
                  <a:off x="7400818" y="3566060"/>
                  <a:ext cx="14292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72A05BC7-E395-9EAF-935F-F0EF7673661F}"/>
                    </a:ext>
                  </a:extLst>
                </p14:cNvPr>
                <p14:cNvContentPartPr/>
                <p14:nvPr/>
              </p14:nvContentPartPr>
              <p14:xfrm>
                <a:off x="7481818" y="3611420"/>
                <a:ext cx="360" cy="360"/>
              </p14:xfrm>
            </p:contentPart>
          </mc:Choice>
          <mc:Fallback xmlns="">
            <p:pic>
              <p:nvPicPr>
                <p:cNvPr id="51" name="Ink 50">
                  <a:extLst>
                    <a:ext uri="{FF2B5EF4-FFF2-40B4-BE49-F238E27FC236}">
                      <a16:creationId xmlns:a16="http://schemas.microsoft.com/office/drawing/2014/main" id="{72A05BC7-E395-9EAF-935F-F0EF7673661F}"/>
                    </a:ext>
                  </a:extLst>
                </p:cNvPr>
                <p:cNvPicPr/>
                <p:nvPr/>
              </p:nvPicPr>
              <p:blipFill>
                <a:blip r:embed="rId12"/>
                <a:stretch>
                  <a:fillRect/>
                </a:stretch>
              </p:blipFill>
              <p:spPr>
                <a:xfrm>
                  <a:off x="7463818" y="357542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2" name="Ink 51">
                  <a:extLst>
                    <a:ext uri="{FF2B5EF4-FFF2-40B4-BE49-F238E27FC236}">
                      <a16:creationId xmlns:a16="http://schemas.microsoft.com/office/drawing/2014/main" id="{1FF3E6CE-2B2E-2020-3D6B-57AC8389749A}"/>
                    </a:ext>
                  </a:extLst>
                </p14:cNvPr>
                <p14:cNvContentPartPr/>
                <p14:nvPr/>
              </p14:nvContentPartPr>
              <p14:xfrm>
                <a:off x="7451938" y="3487580"/>
                <a:ext cx="20520" cy="104400"/>
              </p14:xfrm>
            </p:contentPart>
          </mc:Choice>
          <mc:Fallback xmlns="">
            <p:pic>
              <p:nvPicPr>
                <p:cNvPr id="52" name="Ink 51">
                  <a:extLst>
                    <a:ext uri="{FF2B5EF4-FFF2-40B4-BE49-F238E27FC236}">
                      <a16:creationId xmlns:a16="http://schemas.microsoft.com/office/drawing/2014/main" id="{1FF3E6CE-2B2E-2020-3D6B-57AC8389749A}"/>
                    </a:ext>
                  </a:extLst>
                </p:cNvPr>
                <p:cNvPicPr/>
                <p:nvPr/>
              </p:nvPicPr>
              <p:blipFill>
                <a:blip r:embed="rId14"/>
                <a:stretch>
                  <a:fillRect/>
                </a:stretch>
              </p:blipFill>
              <p:spPr>
                <a:xfrm>
                  <a:off x="7433938" y="3451580"/>
                  <a:ext cx="561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3" name="Ink 52">
                  <a:extLst>
                    <a:ext uri="{FF2B5EF4-FFF2-40B4-BE49-F238E27FC236}">
                      <a16:creationId xmlns:a16="http://schemas.microsoft.com/office/drawing/2014/main" id="{5138BCFA-FB99-2996-339A-F8A2CB6972D9}"/>
                    </a:ext>
                  </a:extLst>
                </p14:cNvPr>
                <p14:cNvContentPartPr/>
                <p14:nvPr/>
              </p14:nvContentPartPr>
              <p14:xfrm>
                <a:off x="7454818" y="3433940"/>
                <a:ext cx="223200" cy="154440"/>
              </p14:xfrm>
            </p:contentPart>
          </mc:Choice>
          <mc:Fallback xmlns="">
            <p:pic>
              <p:nvPicPr>
                <p:cNvPr id="53" name="Ink 52">
                  <a:extLst>
                    <a:ext uri="{FF2B5EF4-FFF2-40B4-BE49-F238E27FC236}">
                      <a16:creationId xmlns:a16="http://schemas.microsoft.com/office/drawing/2014/main" id="{5138BCFA-FB99-2996-339A-F8A2CB6972D9}"/>
                    </a:ext>
                  </a:extLst>
                </p:cNvPr>
                <p:cNvPicPr/>
                <p:nvPr/>
              </p:nvPicPr>
              <p:blipFill>
                <a:blip r:embed="rId22"/>
                <a:stretch>
                  <a:fillRect/>
                </a:stretch>
              </p:blipFill>
              <p:spPr>
                <a:xfrm>
                  <a:off x="7437178" y="3398300"/>
                  <a:ext cx="2588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4" name="Ink 53">
                  <a:extLst>
                    <a:ext uri="{FF2B5EF4-FFF2-40B4-BE49-F238E27FC236}">
                      <a16:creationId xmlns:a16="http://schemas.microsoft.com/office/drawing/2014/main" id="{B1B6D76B-C2EC-78BF-DFF9-C41109F6EA61}"/>
                    </a:ext>
                  </a:extLst>
                </p14:cNvPr>
                <p14:cNvContentPartPr/>
                <p14:nvPr/>
              </p14:nvContentPartPr>
              <p14:xfrm>
                <a:off x="7494418" y="3590900"/>
                <a:ext cx="73800" cy="46440"/>
              </p14:xfrm>
            </p:contentPart>
          </mc:Choice>
          <mc:Fallback xmlns="">
            <p:pic>
              <p:nvPicPr>
                <p:cNvPr id="54" name="Ink 53">
                  <a:extLst>
                    <a:ext uri="{FF2B5EF4-FFF2-40B4-BE49-F238E27FC236}">
                      <a16:creationId xmlns:a16="http://schemas.microsoft.com/office/drawing/2014/main" id="{B1B6D76B-C2EC-78BF-DFF9-C41109F6EA61}"/>
                    </a:ext>
                  </a:extLst>
                </p:cNvPr>
                <p:cNvPicPr/>
                <p:nvPr/>
              </p:nvPicPr>
              <p:blipFill>
                <a:blip r:embed="rId24"/>
                <a:stretch>
                  <a:fillRect/>
                </a:stretch>
              </p:blipFill>
              <p:spPr>
                <a:xfrm>
                  <a:off x="7476418" y="3554900"/>
                  <a:ext cx="1094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5" name="Ink 54">
                  <a:extLst>
                    <a:ext uri="{FF2B5EF4-FFF2-40B4-BE49-F238E27FC236}">
                      <a16:creationId xmlns:a16="http://schemas.microsoft.com/office/drawing/2014/main" id="{4A0429D0-A570-E9E3-5F36-4F55AE0CA4FF}"/>
                    </a:ext>
                  </a:extLst>
                </p14:cNvPr>
                <p14:cNvContentPartPr/>
                <p14:nvPr/>
              </p14:nvContentPartPr>
              <p14:xfrm>
                <a:off x="7311898" y="3555260"/>
                <a:ext cx="330480" cy="204480"/>
              </p14:xfrm>
            </p:contentPart>
          </mc:Choice>
          <mc:Fallback xmlns="">
            <p:pic>
              <p:nvPicPr>
                <p:cNvPr id="55" name="Ink 54">
                  <a:extLst>
                    <a:ext uri="{FF2B5EF4-FFF2-40B4-BE49-F238E27FC236}">
                      <a16:creationId xmlns:a16="http://schemas.microsoft.com/office/drawing/2014/main" id="{4A0429D0-A570-E9E3-5F36-4F55AE0CA4FF}"/>
                    </a:ext>
                  </a:extLst>
                </p:cNvPr>
                <p:cNvPicPr/>
                <p:nvPr/>
              </p:nvPicPr>
              <p:blipFill>
                <a:blip r:embed="rId26"/>
                <a:stretch>
                  <a:fillRect/>
                </a:stretch>
              </p:blipFill>
              <p:spPr>
                <a:xfrm>
                  <a:off x="7294258" y="3519260"/>
                  <a:ext cx="366120" cy="276120"/>
                </a:xfrm>
                <a:prstGeom prst="rect">
                  <a:avLst/>
                </a:prstGeom>
              </p:spPr>
            </p:pic>
          </mc:Fallback>
        </mc:AlternateContent>
        <p:pic>
          <p:nvPicPr>
            <p:cNvPr id="56" name="Picture 2" descr="Glowing Cursor PNG Transparent Background, Free Download #1104 -  FreeIconsPNG">
              <a:extLst>
                <a:ext uri="{FF2B5EF4-FFF2-40B4-BE49-F238E27FC236}">
                  <a16:creationId xmlns:a16="http://schemas.microsoft.com/office/drawing/2014/main" id="{234F54D9-DF49-D259-2A4D-2DD7CD2FC403}"/>
                </a:ext>
              </a:extLst>
            </p:cNvPr>
            <p:cNvPicPr>
              <a:picLocks noChangeAspect="1" noChangeArrowheads="1"/>
            </p:cNvPicPr>
            <p:nvPr/>
          </p:nvPicPr>
          <p:blipFill>
            <a:blip r:embed="rId27">
              <a:biLevel thresh="75000"/>
              <a:extLst>
                <a:ext uri="{28A0092B-C50C-407E-A947-70E740481C1C}">
                  <a14:useLocalDpi xmlns:a14="http://schemas.microsoft.com/office/drawing/2010/main" val="0"/>
                </a:ext>
              </a:extLst>
            </a:blip>
            <a:srcRect/>
            <a:stretch>
              <a:fillRect/>
            </a:stretch>
          </p:blipFill>
          <p:spPr bwMode="auto">
            <a:xfrm rot="14824669">
              <a:off x="7094286" y="3205718"/>
              <a:ext cx="743982" cy="7439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5" name="Group 1024">
            <a:extLst>
              <a:ext uri="{FF2B5EF4-FFF2-40B4-BE49-F238E27FC236}">
                <a16:creationId xmlns:a16="http://schemas.microsoft.com/office/drawing/2014/main" id="{E9BC18F1-5CB1-663A-95EA-214900A5475C}"/>
              </a:ext>
            </a:extLst>
          </p:cNvPr>
          <p:cNvGrpSpPr/>
          <p:nvPr/>
        </p:nvGrpSpPr>
        <p:grpSpPr>
          <a:xfrm>
            <a:off x="8554785" y="3237468"/>
            <a:ext cx="743982" cy="743982"/>
            <a:chOff x="8554785" y="3237468"/>
            <a:chExt cx="743982" cy="743982"/>
          </a:xfrm>
        </p:grpSpPr>
        <mc:AlternateContent xmlns:mc="http://schemas.openxmlformats.org/markup-compatibility/2006" xmlns:p14="http://schemas.microsoft.com/office/powerpoint/2010/main">
          <mc:Choice Requires="p14">
            <p:contentPart p14:bwMode="auto" r:id="rId28">
              <p14:nvContentPartPr>
                <p14:cNvPr id="1027" name="Ink 1026">
                  <a:extLst>
                    <a:ext uri="{FF2B5EF4-FFF2-40B4-BE49-F238E27FC236}">
                      <a16:creationId xmlns:a16="http://schemas.microsoft.com/office/drawing/2014/main" id="{ADF50CF3-69CF-FCA4-6689-36EFAEE41261}"/>
                    </a:ext>
                  </a:extLst>
                </p14:cNvPr>
                <p14:cNvContentPartPr/>
                <p14:nvPr/>
              </p14:nvContentPartPr>
              <p14:xfrm>
                <a:off x="8783388" y="3401823"/>
                <a:ext cx="284760" cy="279000"/>
              </p14:xfrm>
            </p:contentPart>
          </mc:Choice>
          <mc:Fallback xmlns="">
            <p:pic>
              <p:nvPicPr>
                <p:cNvPr id="1027" name="Ink 1026">
                  <a:extLst>
                    <a:ext uri="{FF2B5EF4-FFF2-40B4-BE49-F238E27FC236}">
                      <a16:creationId xmlns:a16="http://schemas.microsoft.com/office/drawing/2014/main" id="{ADF50CF3-69CF-FCA4-6689-36EFAEE41261}"/>
                    </a:ext>
                  </a:extLst>
                </p:cNvPr>
                <p:cNvPicPr/>
                <p:nvPr/>
              </p:nvPicPr>
              <p:blipFill>
                <a:blip r:embed="rId41"/>
                <a:stretch>
                  <a:fillRect/>
                </a:stretch>
              </p:blipFill>
              <p:spPr>
                <a:xfrm>
                  <a:off x="8765748" y="3365823"/>
                  <a:ext cx="32040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29" name="Ink 1028">
                  <a:extLst>
                    <a:ext uri="{FF2B5EF4-FFF2-40B4-BE49-F238E27FC236}">
                      <a16:creationId xmlns:a16="http://schemas.microsoft.com/office/drawing/2014/main" id="{E4CB6554-4B54-525C-2DB3-1D3FDA2EBF10}"/>
                    </a:ext>
                  </a:extLst>
                </p14:cNvPr>
                <p14:cNvContentPartPr/>
                <p14:nvPr/>
              </p14:nvContentPartPr>
              <p14:xfrm>
                <a:off x="9016308" y="3649503"/>
                <a:ext cx="105840" cy="93960"/>
              </p14:xfrm>
            </p:contentPart>
          </mc:Choice>
          <mc:Fallback xmlns="">
            <p:pic>
              <p:nvPicPr>
                <p:cNvPr id="1029" name="Ink 1028">
                  <a:extLst>
                    <a:ext uri="{FF2B5EF4-FFF2-40B4-BE49-F238E27FC236}">
                      <a16:creationId xmlns:a16="http://schemas.microsoft.com/office/drawing/2014/main" id="{E4CB6554-4B54-525C-2DB3-1D3FDA2EBF10}"/>
                    </a:ext>
                  </a:extLst>
                </p:cNvPr>
                <p:cNvPicPr/>
                <p:nvPr/>
              </p:nvPicPr>
              <p:blipFill>
                <a:blip r:embed="rId43"/>
                <a:stretch>
                  <a:fillRect/>
                </a:stretch>
              </p:blipFill>
              <p:spPr>
                <a:xfrm>
                  <a:off x="8998668" y="3613503"/>
                  <a:ext cx="141480" cy="165600"/>
                </a:xfrm>
                <a:prstGeom prst="rect">
                  <a:avLst/>
                </a:prstGeom>
              </p:spPr>
            </p:pic>
          </mc:Fallback>
        </mc:AlternateContent>
        <p:pic>
          <p:nvPicPr>
            <p:cNvPr id="1030" name="Picture 2" descr="Glowing Cursor PNG Transparent Background, Free Download #1104 -  FreeIconsPNG">
              <a:extLst>
                <a:ext uri="{FF2B5EF4-FFF2-40B4-BE49-F238E27FC236}">
                  <a16:creationId xmlns:a16="http://schemas.microsoft.com/office/drawing/2014/main" id="{D8FE61EA-7A5B-C54A-9C2E-5EBA66C1E532}"/>
                </a:ext>
              </a:extLst>
            </p:cNvPr>
            <p:cNvPicPr>
              <a:picLocks noChangeAspect="1" noChangeArrowheads="1"/>
            </p:cNvPicPr>
            <p:nvPr/>
          </p:nvPicPr>
          <p:blipFill>
            <a:blip r:embed="rId27">
              <a:biLevel thresh="75000"/>
              <a:extLst>
                <a:ext uri="{28A0092B-C50C-407E-A947-70E740481C1C}">
                  <a14:useLocalDpi xmlns:a14="http://schemas.microsoft.com/office/drawing/2010/main" val="0"/>
                </a:ext>
              </a:extLst>
            </a:blip>
            <a:srcRect/>
            <a:stretch>
              <a:fillRect/>
            </a:stretch>
          </p:blipFill>
          <p:spPr bwMode="auto">
            <a:xfrm rot="9424669">
              <a:off x="8554785" y="3237468"/>
              <a:ext cx="743982" cy="74398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15161948-3169-89F5-0C78-6D424CAC35AB}"/>
              </a:ext>
            </a:extLst>
          </p:cNvPr>
          <p:cNvSpPr/>
          <p:nvPr/>
        </p:nvSpPr>
        <p:spPr>
          <a:xfrm>
            <a:off x="6653530" y="2342534"/>
            <a:ext cx="3084830" cy="2867726"/>
          </a:xfrm>
          <a:custGeom>
            <a:avLst/>
            <a:gdLst>
              <a:gd name="connsiteX0" fmla="*/ 0 w 3084830"/>
              <a:gd name="connsiteY0" fmla="*/ 1433863 h 2867726"/>
              <a:gd name="connsiteX1" fmla="*/ 1542415 w 3084830"/>
              <a:gd name="connsiteY1" fmla="*/ 0 h 2867726"/>
              <a:gd name="connsiteX2" fmla="*/ 3084830 w 3084830"/>
              <a:gd name="connsiteY2" fmla="*/ 1433863 h 2867726"/>
              <a:gd name="connsiteX3" fmla="*/ 1542415 w 3084830"/>
              <a:gd name="connsiteY3" fmla="*/ 2867726 h 2867726"/>
              <a:gd name="connsiteX4" fmla="*/ 0 w 3084830"/>
              <a:gd name="connsiteY4" fmla="*/ 1433863 h 286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830" h="2867726" extrusionOk="0">
                <a:moveTo>
                  <a:pt x="0" y="1433863"/>
                </a:moveTo>
                <a:cubicBezTo>
                  <a:pt x="-31008" y="605498"/>
                  <a:pt x="773766" y="-30209"/>
                  <a:pt x="1542415" y="0"/>
                </a:cubicBezTo>
                <a:cubicBezTo>
                  <a:pt x="2382888" y="6393"/>
                  <a:pt x="3197403" y="608370"/>
                  <a:pt x="3084830" y="1433863"/>
                </a:cubicBezTo>
                <a:cubicBezTo>
                  <a:pt x="3061509" y="2179267"/>
                  <a:pt x="2388406" y="2885964"/>
                  <a:pt x="1542415" y="2867726"/>
                </a:cubicBezTo>
                <a:cubicBezTo>
                  <a:pt x="714157" y="2835177"/>
                  <a:pt x="76014" y="2219509"/>
                  <a:pt x="0" y="1433863"/>
                </a:cubicBezTo>
                <a:close/>
              </a:path>
            </a:pathLst>
          </a:custGeom>
          <a:noFill/>
          <a:ln w="57150">
            <a:extLst>
              <a:ext uri="{C807C97D-BFC1-408E-A445-0C87EB9F89A2}">
                <ask:lineSketchStyleProps xmlns:ask="http://schemas.microsoft.com/office/drawing/2018/sketchyshapes" sd="879248734">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TextBox 4">
            <a:extLst>
              <a:ext uri="{FF2B5EF4-FFF2-40B4-BE49-F238E27FC236}">
                <a16:creationId xmlns:a16="http://schemas.microsoft.com/office/drawing/2014/main" id="{636A731F-602B-80DA-A9FA-A8CAAE331C63}"/>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5.	Rhizomatic Teaching and Learning</a:t>
            </a:r>
            <a:r>
              <a:rPr lang="en-GB" baseline="30000" dirty="0">
                <a:solidFill>
                  <a:schemeClr val="accent1">
                    <a:lumMod val="50000"/>
                  </a:schemeClr>
                </a:solidFill>
                <a:latin typeface="Arial" panose="020B0604020202020204" pitchFamily="34" charset="0"/>
                <a:cs typeface="Arial" panose="020B0604020202020204" pitchFamily="34" charset="0"/>
              </a:rPr>
              <a:t>9</a:t>
            </a:r>
          </a:p>
        </p:txBody>
      </p:sp>
      <p:grpSp>
        <p:nvGrpSpPr>
          <p:cNvPr id="25" name="Group 24">
            <a:extLst>
              <a:ext uri="{FF2B5EF4-FFF2-40B4-BE49-F238E27FC236}">
                <a16:creationId xmlns:a16="http://schemas.microsoft.com/office/drawing/2014/main" id="{2201529B-535C-572D-EC27-E5C4E0A285FC}"/>
              </a:ext>
            </a:extLst>
          </p:cNvPr>
          <p:cNvGrpSpPr/>
          <p:nvPr/>
        </p:nvGrpSpPr>
        <p:grpSpPr>
          <a:xfrm>
            <a:off x="3302761" y="5765907"/>
            <a:ext cx="926635" cy="1110283"/>
            <a:chOff x="3302761" y="5765907"/>
            <a:chExt cx="926635" cy="1110283"/>
          </a:xfrm>
        </p:grpSpPr>
        <p:sp>
          <p:nvSpPr>
            <p:cNvPr id="16" name="Rectangle: Rounded Corners 15">
              <a:extLst>
                <a:ext uri="{FF2B5EF4-FFF2-40B4-BE49-F238E27FC236}">
                  <a16:creationId xmlns:a16="http://schemas.microsoft.com/office/drawing/2014/main" id="{0376C2A1-2D4B-B6F9-B70F-42180095128F}"/>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172E39C-8BDD-7D51-5FA4-6C1C1D6F535B}"/>
                </a:ext>
              </a:extLst>
            </p:cNvPr>
            <p:cNvSpPr txBox="1"/>
            <p:nvPr/>
          </p:nvSpPr>
          <p:spPr>
            <a:xfrm>
              <a:off x="3454847" y="5765907"/>
              <a:ext cx="657795" cy="369332"/>
            </a:xfrm>
            <a:prstGeom prst="rect">
              <a:avLst/>
            </a:prstGeom>
            <a:noFill/>
          </p:spPr>
          <p:txBody>
            <a:bodyPr wrap="square" rtlCol="0">
              <a:spAutoFit/>
            </a:bodyPr>
            <a:lstStyle/>
            <a:p>
              <a:r>
                <a:rPr lang="en-GB" dirty="0" err="1"/>
                <a:t>Fn</a:t>
              </a:r>
              <a:r>
                <a:rPr lang="en-GB" dirty="0"/>
                <a:t> 9</a:t>
              </a:r>
            </a:p>
          </p:txBody>
        </p:sp>
        <p:graphicFrame>
          <p:nvGraphicFramePr>
            <p:cNvPr id="19" name="Object 18">
              <a:extLst>
                <a:ext uri="{FF2B5EF4-FFF2-40B4-BE49-F238E27FC236}">
                  <a16:creationId xmlns:a16="http://schemas.microsoft.com/office/drawing/2014/main" id="{301D313B-D06D-201B-C472-E52554B6355E}"/>
                </a:ext>
              </a:extLst>
            </p:cNvPr>
            <p:cNvGraphicFramePr>
              <a:graphicFrameLocks noChangeAspect="1"/>
            </p:cNvGraphicFramePr>
            <p:nvPr>
              <p:extLst>
                <p:ext uri="{D42A27DB-BD31-4B8C-83A1-F6EECF244321}">
                  <p14:modId xmlns:p14="http://schemas.microsoft.com/office/powerpoint/2010/main" val="4172776481"/>
                </p:ext>
              </p:extLst>
            </p:nvPr>
          </p:nvGraphicFramePr>
          <p:xfrm>
            <a:off x="3314996" y="6069740"/>
            <a:ext cx="914400" cy="806450"/>
          </p:xfrm>
          <a:graphic>
            <a:graphicData uri="http://schemas.openxmlformats.org/presentationml/2006/ole">
              <mc:AlternateContent xmlns:mc="http://schemas.openxmlformats.org/markup-compatibility/2006">
                <mc:Choice xmlns:v="urn:schemas-microsoft-com:vml" Requires="v">
                  <p:oleObj name="Document" showAsIcon="1" r:id="rId44" imgW="914516" imgH="806510" progId="Word.Document.12">
                    <p:embed/>
                  </p:oleObj>
                </mc:Choice>
                <mc:Fallback>
                  <p:oleObj name="Document" showAsIcon="1" r:id="rId44" imgW="914516" imgH="806510" progId="Word.Document.12">
                    <p:embed/>
                    <p:pic>
                      <p:nvPicPr>
                        <p:cNvPr id="0" name=""/>
                        <p:cNvPicPr/>
                        <p:nvPr/>
                      </p:nvPicPr>
                      <p:blipFill>
                        <a:blip r:embed="rId45"/>
                        <a:stretch>
                          <a:fillRect/>
                        </a:stretch>
                      </p:blipFill>
                      <p:spPr>
                        <a:xfrm>
                          <a:off x="3314996" y="6069740"/>
                          <a:ext cx="914400" cy="806450"/>
                        </a:xfrm>
                        <a:prstGeom prst="rect">
                          <a:avLst/>
                        </a:prstGeom>
                      </p:spPr>
                    </p:pic>
                  </p:oleObj>
                </mc:Fallback>
              </mc:AlternateContent>
            </a:graphicData>
          </a:graphic>
        </p:graphicFrame>
      </p:grpSp>
    </p:spTree>
    <p:extLst>
      <p:ext uri="{BB962C8B-B14F-4D97-AF65-F5344CB8AC3E}">
        <p14:creationId xmlns:p14="http://schemas.microsoft.com/office/powerpoint/2010/main" val="28583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26" presetClass="emph" presetSubtype="0" repeatCount="indefinite" fill="hold" grpId="1" nodeType="withEffect">
                                  <p:stCondLst>
                                    <p:cond delay="2500"/>
                                  </p:stCondLst>
                                  <p:childTnLst>
                                    <p:animEffect transition="out" filter="fade">
                                      <p:cBhvr>
                                        <p:cTn id="9" dur="3000" tmFilter="0, 0; .2, .5; .8, .5; 1, 0"/>
                                        <p:tgtEl>
                                          <p:spTgt spid="2"/>
                                        </p:tgtEl>
                                      </p:cBhvr>
                                    </p:animEffect>
                                    <p:animScale>
                                      <p:cBhvr>
                                        <p:cTn id="10" dur="1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4E353-86E5-73F9-C4D8-16850FB2D9E7}"/>
            </a:ext>
          </a:extLst>
        </p:cNvPr>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15DD238F-643B-E6EC-AC43-10D8173313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D38EBAB-458A-78A7-DFC0-2063E5A890BE}"/>
              </a:ext>
            </a:extLst>
          </p:cNvPr>
          <p:cNvSpPr/>
          <p:nvPr/>
        </p:nvSpPr>
        <p:spPr>
          <a:xfrm>
            <a:off x="4316816" y="0"/>
            <a:ext cx="7875184" cy="6866421"/>
          </a:xfrm>
          <a:prstGeom prst="rect">
            <a:avLst/>
          </a:prstGeom>
          <a:blipFill dpi="0" rotWithShape="1">
            <a:blip r:embed="rId4">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A9EDF4D-F1BB-82CA-67AA-49FD7E2F2745}"/>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5.	Rhizomatic Teaching and Learning</a:t>
            </a:r>
            <a:endParaRPr lang="en-GB" b="1" dirty="0">
              <a:solidFill>
                <a:schemeClr val="accent1">
                  <a:lumMod val="50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BB8B413-F6F7-CFFE-87E5-FC602331EECD}"/>
              </a:ext>
            </a:extLst>
          </p:cNvPr>
          <p:cNvGrpSpPr/>
          <p:nvPr/>
        </p:nvGrpSpPr>
        <p:grpSpPr>
          <a:xfrm>
            <a:off x="3302761" y="5765907"/>
            <a:ext cx="922845" cy="1098119"/>
            <a:chOff x="3302761" y="5765907"/>
            <a:chExt cx="922845" cy="1098119"/>
          </a:xfrm>
        </p:grpSpPr>
        <p:sp>
          <p:nvSpPr>
            <p:cNvPr id="14" name="Rectangle: Rounded Corners 13">
              <a:extLst>
                <a:ext uri="{FF2B5EF4-FFF2-40B4-BE49-F238E27FC236}">
                  <a16:creationId xmlns:a16="http://schemas.microsoft.com/office/drawing/2014/main" id="{DE1400C1-83A9-2D22-C030-DAC2F0629D13}"/>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AA23630-E206-CB2F-2FD5-9A9739991C16}"/>
                </a:ext>
              </a:extLst>
            </p:cNvPr>
            <p:cNvSpPr txBox="1"/>
            <p:nvPr/>
          </p:nvSpPr>
          <p:spPr>
            <a:xfrm>
              <a:off x="3426495" y="5765907"/>
              <a:ext cx="698939" cy="369332"/>
            </a:xfrm>
            <a:prstGeom prst="rect">
              <a:avLst/>
            </a:prstGeom>
            <a:noFill/>
          </p:spPr>
          <p:txBody>
            <a:bodyPr wrap="square" rtlCol="0">
              <a:spAutoFit/>
            </a:bodyPr>
            <a:lstStyle/>
            <a:p>
              <a:r>
                <a:rPr lang="en-GB" dirty="0" err="1"/>
                <a:t>Fn</a:t>
              </a:r>
              <a:r>
                <a:rPr lang="en-GB" dirty="0"/>
                <a:t> 10</a:t>
              </a:r>
            </a:p>
          </p:txBody>
        </p:sp>
        <p:graphicFrame>
          <p:nvGraphicFramePr>
            <p:cNvPr id="17" name="Object 16">
              <a:extLst>
                <a:ext uri="{FF2B5EF4-FFF2-40B4-BE49-F238E27FC236}">
                  <a16:creationId xmlns:a16="http://schemas.microsoft.com/office/drawing/2014/main" id="{B3A53854-8B75-8A04-DD82-25A156B41EE5}"/>
                </a:ext>
              </a:extLst>
            </p:cNvPr>
            <p:cNvGraphicFramePr>
              <a:graphicFrameLocks noChangeAspect="1"/>
            </p:cNvGraphicFramePr>
            <p:nvPr>
              <p:extLst>
                <p:ext uri="{D42A27DB-BD31-4B8C-83A1-F6EECF244321}">
                  <p14:modId xmlns:p14="http://schemas.microsoft.com/office/powerpoint/2010/main" val="465800774"/>
                </p:ext>
              </p:extLst>
            </p:nvPr>
          </p:nvGraphicFramePr>
          <p:xfrm>
            <a:off x="3311206" y="6057576"/>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3311206" y="6057576"/>
                          <a:ext cx="914400" cy="80645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9F996CCF-3871-D7C0-EED6-9DAD53872ED5}"/>
              </a:ext>
            </a:extLst>
          </p:cNvPr>
          <p:cNvSpPr/>
          <p:nvPr/>
        </p:nvSpPr>
        <p:spPr>
          <a:xfrm>
            <a:off x="4336292" y="1049076"/>
            <a:ext cx="785570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0F60BFE6-BE99-6077-D5AC-A9DC0278B421}"/>
              </a:ext>
            </a:extLst>
          </p:cNvPr>
          <p:cNvSpPr/>
          <p:nvPr/>
        </p:nvSpPr>
        <p:spPr>
          <a:xfrm>
            <a:off x="4345152" y="1323754"/>
            <a:ext cx="785570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D77618E7-673C-AA24-975D-4FCB4CBAB990}"/>
              </a:ext>
            </a:extLst>
          </p:cNvPr>
          <p:cNvSpPr/>
          <p:nvPr/>
        </p:nvSpPr>
        <p:spPr>
          <a:xfrm>
            <a:off x="4334518" y="1610829"/>
            <a:ext cx="67341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37B7223-FCA1-0B2A-0E41-BB67642E2E35}"/>
              </a:ext>
            </a:extLst>
          </p:cNvPr>
          <p:cNvSpPr/>
          <p:nvPr/>
        </p:nvSpPr>
        <p:spPr>
          <a:xfrm>
            <a:off x="5420814" y="2417129"/>
            <a:ext cx="250398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3047A8D-3E41-BF34-F17B-50D4F1BFADF7}"/>
              </a:ext>
            </a:extLst>
          </p:cNvPr>
          <p:cNvSpPr txBox="1"/>
          <p:nvPr/>
        </p:nvSpPr>
        <p:spPr>
          <a:xfrm>
            <a:off x="4297737" y="981973"/>
            <a:ext cx="7856163" cy="5909310"/>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A rhizome is an online interactive platform started by the educator, where the educator and their students are in constant communication with each other(Britannica, 2023).</a:t>
            </a:r>
            <a:r>
              <a:rPr lang="en-GB" baseline="30000" dirty="0">
                <a:solidFill>
                  <a:schemeClr val="accent1">
                    <a:lumMod val="50000"/>
                  </a:schemeClr>
                </a:solidFill>
                <a:latin typeface="Arial" panose="020B0604020202020204" pitchFamily="34" charset="0"/>
                <a:cs typeface="Arial" panose="020B0604020202020204" pitchFamily="34" charset="0"/>
              </a:rPr>
              <a:t>10</a:t>
            </a:r>
            <a:r>
              <a:rPr lang="en-GB" dirty="0">
                <a:solidFill>
                  <a:schemeClr val="accent1">
                    <a:lumMod val="50000"/>
                  </a:schemeClr>
                </a:solidFill>
                <a:latin typeface="Arial" panose="020B0604020202020204" pitchFamily="34" charset="0"/>
                <a:cs typeface="Arial" panose="020B0604020202020204" pitchFamily="34" charset="0"/>
              </a:rPr>
              <a:t> At the beginning of the term, the educator invites all their students to the platform and then relates to them how the teaching and learning will be executed on the platform – by means of a </a:t>
            </a:r>
            <a:r>
              <a:rPr lang="en-GB" i="1" dirty="0">
                <a:solidFill>
                  <a:schemeClr val="accent1">
                    <a:lumMod val="50000"/>
                  </a:schemeClr>
                </a:solidFill>
                <a:latin typeface="Arial" panose="020B0604020202020204" pitchFamily="34" charset="0"/>
                <a:cs typeface="Arial" panose="020B0604020202020204" pitchFamily="34" charset="0"/>
              </a:rPr>
              <a:t>rhizome</a:t>
            </a:r>
            <a:r>
              <a:rPr lang="en-GB" dirty="0">
                <a:solidFill>
                  <a:schemeClr val="accent1">
                    <a:lumMod val="50000"/>
                  </a:schemeClr>
                </a:solidFill>
                <a:latin typeface="Arial" panose="020B0604020202020204" pitchFamily="34" charset="0"/>
                <a:cs typeface="Arial" panose="020B0604020202020204" pitchFamily="34" charset="0"/>
              </a:rPr>
              <a:t>. This should be purely student-centred teaching and learning, thereby giving the student much more autonomy and belonging in their learning. The educator then announces the title of the curriculum and requests their students to do research on the title and present some section titles to the group. Having received all the information from every student, the educator then supplies the students with headings and sub-headings. The students then have to do extensive research on these headings and sub-headings and post and discuss their findings on the platform, also called an </a:t>
            </a:r>
            <a:r>
              <a:rPr lang="en-GB" i="1" dirty="0">
                <a:solidFill>
                  <a:schemeClr val="accent1">
                    <a:lumMod val="50000"/>
                  </a:schemeClr>
                </a:solidFill>
                <a:latin typeface="Arial" panose="020B0604020202020204" pitchFamily="34" charset="0"/>
                <a:cs typeface="Arial" panose="020B0604020202020204" pitchFamily="34" charset="0"/>
              </a:rPr>
              <a:t>assemblage</a:t>
            </a:r>
            <a:r>
              <a:rPr lang="en-GB" dirty="0">
                <a:solidFill>
                  <a:schemeClr val="accent1">
                    <a:lumMod val="50000"/>
                  </a:schemeClr>
                </a:solidFill>
                <a:latin typeface="Arial" panose="020B0604020202020204" pitchFamily="34" charset="0"/>
                <a:cs typeface="Arial" panose="020B0604020202020204" pitchFamily="34" charset="0"/>
              </a:rPr>
              <a:t> by Nickerson (2024). These findings are then debated, argued about, and supplemented by the other students. Cronjé (2023) refers to this as </a:t>
            </a:r>
            <a:r>
              <a:rPr lang="en-GB" i="1" dirty="0" err="1">
                <a:solidFill>
                  <a:schemeClr val="accent1">
                    <a:lumMod val="50000"/>
                  </a:schemeClr>
                </a:solidFill>
                <a:latin typeface="Arial" panose="020B0604020202020204" pitchFamily="34" charset="0"/>
                <a:cs typeface="Arial" panose="020B0604020202020204" pitchFamily="34" charset="0"/>
              </a:rPr>
              <a:t>collectionism</a:t>
            </a:r>
            <a:r>
              <a:rPr lang="en-GB" dirty="0">
                <a:solidFill>
                  <a:schemeClr val="accent1">
                    <a:lumMod val="50000"/>
                  </a:schemeClr>
                </a:solidFill>
                <a:latin typeface="Arial" panose="020B0604020202020204" pitchFamily="34" charset="0"/>
                <a:cs typeface="Arial" panose="020B0604020202020204" pitchFamily="34" charset="0"/>
              </a:rPr>
              <a:t>, as the ‘unit’ (rhizome) does the collecting of the information in a self-regulating environment. Cronjé (2023, </a:t>
            </a:r>
            <a:r>
              <a:rPr lang="en-GB" dirty="0" err="1">
                <a:solidFill>
                  <a:schemeClr val="accent1">
                    <a:lumMod val="50000"/>
                  </a:schemeClr>
                </a:solidFill>
                <a:latin typeface="Arial" panose="020B0604020202020204" pitchFamily="34" charset="0"/>
                <a:cs typeface="Arial" panose="020B0604020202020204" pitchFamily="34" charset="0"/>
              </a:rPr>
              <a:t>n.p.</a:t>
            </a:r>
            <a:r>
              <a:rPr lang="en-GB" dirty="0">
                <a:solidFill>
                  <a:schemeClr val="accent1">
                    <a:lumMod val="50000"/>
                  </a:schemeClr>
                </a:solidFill>
                <a:latin typeface="Arial" panose="020B0604020202020204" pitchFamily="34" charset="0"/>
                <a:cs typeface="Arial" panose="020B0604020202020204" pitchFamily="34" charset="0"/>
              </a:rPr>
              <a:t>) elaborates: ‘For rhizomatic learning the multiple becomes the unit. There are multiple ways of knowing. There are multiple knowledges. There are multiple perspectives. There are multiple pedagogies...It is therefore necessary to design for the multiple as if it is a unit.’</a:t>
            </a:r>
          </a:p>
        </p:txBody>
      </p:sp>
    </p:spTree>
    <p:extLst>
      <p:ext uri="{BB962C8B-B14F-4D97-AF65-F5344CB8AC3E}">
        <p14:creationId xmlns:p14="http://schemas.microsoft.com/office/powerpoint/2010/main" val="860835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D8A3A-225E-4448-F953-2768304C5BDE}"/>
            </a:ext>
          </a:extLst>
        </p:cNvPr>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72ACDE2F-BCDE-67C9-4A60-EC92FC3BD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57F4FB4-0473-3501-B3BD-A93C560E9675}"/>
              </a:ext>
            </a:extLst>
          </p:cNvPr>
          <p:cNvSpPr/>
          <p:nvPr/>
        </p:nvSpPr>
        <p:spPr>
          <a:xfrm>
            <a:off x="4316816" y="0"/>
            <a:ext cx="7875184" cy="6866421"/>
          </a:xfrm>
          <a:prstGeom prst="rect">
            <a:avLst/>
          </a:prstGeom>
          <a:blipFill dpi="0" rotWithShape="1">
            <a:blip r:embed="rId4">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E7F0109-9DF6-D65A-EA1B-A533B2AA1D44}"/>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5.	Rhizomatic Teaching and Learning</a:t>
            </a:r>
            <a:endParaRPr lang="en-GB" b="1" dirty="0">
              <a:solidFill>
                <a:schemeClr val="accent1">
                  <a:lumMod val="50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C38ACF6-5C30-8941-4648-0387EB1D66C6}"/>
              </a:ext>
            </a:extLst>
          </p:cNvPr>
          <p:cNvGrpSpPr/>
          <p:nvPr/>
        </p:nvGrpSpPr>
        <p:grpSpPr>
          <a:xfrm>
            <a:off x="3302761" y="5765907"/>
            <a:ext cx="921660" cy="1107114"/>
            <a:chOff x="3302761" y="5765907"/>
            <a:chExt cx="921660" cy="1107114"/>
          </a:xfrm>
        </p:grpSpPr>
        <p:sp>
          <p:nvSpPr>
            <p:cNvPr id="6" name="Rectangle: Rounded Corners 5">
              <a:extLst>
                <a:ext uri="{FF2B5EF4-FFF2-40B4-BE49-F238E27FC236}">
                  <a16:creationId xmlns:a16="http://schemas.microsoft.com/office/drawing/2014/main" id="{9A0A65D6-9B14-C9D1-BA7F-199DA5F5E61F}"/>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C4B2BBE-8001-8D7D-BC88-74FDDF5FF493}"/>
                </a:ext>
              </a:extLst>
            </p:cNvPr>
            <p:cNvSpPr txBox="1"/>
            <p:nvPr/>
          </p:nvSpPr>
          <p:spPr>
            <a:xfrm>
              <a:off x="3423097" y="5765907"/>
              <a:ext cx="762304" cy="369332"/>
            </a:xfrm>
            <a:prstGeom prst="rect">
              <a:avLst/>
            </a:prstGeom>
            <a:noFill/>
          </p:spPr>
          <p:txBody>
            <a:bodyPr wrap="square" rtlCol="0">
              <a:spAutoFit/>
            </a:bodyPr>
            <a:lstStyle/>
            <a:p>
              <a:r>
                <a:rPr lang="en-GB" dirty="0" err="1"/>
                <a:t>Fn</a:t>
              </a:r>
              <a:r>
                <a:rPr lang="en-GB" dirty="0"/>
                <a:t> 11</a:t>
              </a:r>
            </a:p>
          </p:txBody>
        </p:sp>
        <p:graphicFrame>
          <p:nvGraphicFramePr>
            <p:cNvPr id="9" name="Object 8">
              <a:extLst>
                <a:ext uri="{FF2B5EF4-FFF2-40B4-BE49-F238E27FC236}">
                  <a16:creationId xmlns:a16="http://schemas.microsoft.com/office/drawing/2014/main" id="{4F2EA638-F5EA-15AE-CE56-D9CFC376ECC5}"/>
                </a:ext>
              </a:extLst>
            </p:cNvPr>
            <p:cNvGraphicFramePr>
              <a:graphicFrameLocks noChangeAspect="1"/>
            </p:cNvGraphicFramePr>
            <p:nvPr>
              <p:extLst>
                <p:ext uri="{D42A27DB-BD31-4B8C-83A1-F6EECF244321}">
                  <p14:modId xmlns:p14="http://schemas.microsoft.com/office/powerpoint/2010/main" val="458000937"/>
                </p:ext>
              </p:extLst>
            </p:nvPr>
          </p:nvGraphicFramePr>
          <p:xfrm>
            <a:off x="3310021" y="6066571"/>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3310021" y="6066571"/>
                          <a:ext cx="914400" cy="806450"/>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90FB3DEF-42FF-2851-0D35-DADE0B5CA192}"/>
              </a:ext>
            </a:extLst>
          </p:cNvPr>
          <p:cNvGrpSpPr/>
          <p:nvPr/>
        </p:nvGrpSpPr>
        <p:grpSpPr>
          <a:xfrm>
            <a:off x="6826135" y="4780511"/>
            <a:ext cx="3735951" cy="2214269"/>
            <a:chOff x="4612933" y="4987639"/>
            <a:chExt cx="2525131" cy="1784264"/>
          </a:xfrm>
        </p:grpSpPr>
        <p:pic>
          <p:nvPicPr>
            <p:cNvPr id="14" name="Picture 2" descr="ginger on transparent background 13862361 PNG">
              <a:extLst>
                <a:ext uri="{FF2B5EF4-FFF2-40B4-BE49-F238E27FC236}">
                  <a16:creationId xmlns:a16="http://schemas.microsoft.com/office/drawing/2014/main" id="{401ACAC8-FC83-0154-E37B-0E080CDE31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645" b="18333"/>
            <a:stretch/>
          </p:blipFill>
          <p:spPr bwMode="auto">
            <a:xfrm>
              <a:off x="4612933" y="4987639"/>
              <a:ext cx="2525131" cy="15156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8681B9B-2136-C28A-779C-9278B4A108F2}"/>
                </a:ext>
              </a:extLst>
            </p:cNvPr>
            <p:cNvSpPr txBox="1"/>
            <p:nvPr/>
          </p:nvSpPr>
          <p:spPr>
            <a:xfrm>
              <a:off x="5142177" y="6357355"/>
              <a:ext cx="1757548" cy="414548"/>
            </a:xfrm>
            <a:prstGeom prst="rect">
              <a:avLst/>
            </a:prstGeom>
            <a:noFill/>
          </p:spPr>
          <p:txBody>
            <a:bodyPr wrap="square" rtlCol="0">
              <a:spAutoFit/>
            </a:bodyPr>
            <a:lstStyle/>
            <a:p>
              <a:pPr algn="ctr"/>
              <a:r>
                <a:rPr lang="en-GB" sz="2200" b="1" dirty="0"/>
                <a:t>Ginger Rhizome</a:t>
              </a:r>
            </a:p>
          </p:txBody>
        </p:sp>
      </p:grpSp>
      <p:sp>
        <p:nvSpPr>
          <p:cNvPr id="2" name="Rectangle: Rounded Corners 1">
            <a:extLst>
              <a:ext uri="{FF2B5EF4-FFF2-40B4-BE49-F238E27FC236}">
                <a16:creationId xmlns:a16="http://schemas.microsoft.com/office/drawing/2014/main" id="{8C1023A9-A1AF-4E39-8AB8-FD879BAFA99F}"/>
              </a:ext>
            </a:extLst>
          </p:cNvPr>
          <p:cNvSpPr/>
          <p:nvPr/>
        </p:nvSpPr>
        <p:spPr>
          <a:xfrm>
            <a:off x="6912920" y="2589027"/>
            <a:ext cx="527908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049A6313-5B09-8D63-037B-70603BAD3431}"/>
              </a:ext>
            </a:extLst>
          </p:cNvPr>
          <p:cNvSpPr/>
          <p:nvPr/>
        </p:nvSpPr>
        <p:spPr>
          <a:xfrm>
            <a:off x="5098312" y="2869015"/>
            <a:ext cx="705470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6C4A84EB-7B24-14B9-23BF-78554B77AFDD}"/>
              </a:ext>
            </a:extLst>
          </p:cNvPr>
          <p:cNvSpPr/>
          <p:nvPr/>
        </p:nvSpPr>
        <p:spPr>
          <a:xfrm>
            <a:off x="5084114" y="3147235"/>
            <a:ext cx="243842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22A3017-054C-33CE-5B55-98552F829307}"/>
              </a:ext>
            </a:extLst>
          </p:cNvPr>
          <p:cNvSpPr txBox="1"/>
          <p:nvPr/>
        </p:nvSpPr>
        <p:spPr>
          <a:xfrm>
            <a:off x="4335837" y="1159786"/>
            <a:ext cx="7856163" cy="3693319"/>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According to </a:t>
            </a:r>
            <a:r>
              <a:rPr lang="en-GB" dirty="0" err="1">
                <a:solidFill>
                  <a:schemeClr val="accent1">
                    <a:lumMod val="50000"/>
                  </a:schemeClr>
                </a:solidFill>
                <a:latin typeface="Arial" panose="020B0604020202020204" pitchFamily="34" charset="0"/>
                <a:cs typeface="Arial" panose="020B0604020202020204" pitchFamily="34" charset="0"/>
              </a:rPr>
              <a:t>Brailas</a:t>
            </a:r>
            <a:r>
              <a:rPr lang="en-GB" dirty="0">
                <a:solidFill>
                  <a:schemeClr val="accent1">
                    <a:lumMod val="50000"/>
                  </a:schemeClr>
                </a:solidFill>
                <a:latin typeface="Arial" panose="020B0604020202020204" pitchFamily="34" charset="0"/>
                <a:cs typeface="Arial" panose="020B0604020202020204" pitchFamily="34" charset="0"/>
              </a:rPr>
              <a:t> (2020, p. 8 of 14), the rhizome acts as a ‘free information flow between knowledgeable agents...for new knowledge to emerge.’ </a:t>
            </a:r>
            <a:r>
              <a:rPr lang="en-GB" dirty="0" err="1">
                <a:solidFill>
                  <a:schemeClr val="accent1">
                    <a:lumMod val="50000"/>
                  </a:schemeClr>
                </a:solidFill>
                <a:latin typeface="Arial" panose="020B0604020202020204" pitchFamily="34" charset="0"/>
                <a:cs typeface="Arial" panose="020B0604020202020204" pitchFamily="34" charset="0"/>
              </a:rPr>
              <a:t>Brailas</a:t>
            </a:r>
            <a:r>
              <a:rPr lang="en-GB" dirty="0">
                <a:solidFill>
                  <a:schemeClr val="accent1">
                    <a:lumMod val="50000"/>
                  </a:schemeClr>
                </a:solidFill>
                <a:latin typeface="Arial" panose="020B0604020202020204" pitchFamily="34" charset="0"/>
                <a:cs typeface="Arial" panose="020B0604020202020204" pitchFamily="34" charset="0"/>
              </a:rPr>
              <a:t> (2023, pp. 2-3 of 21) explains: </a:t>
            </a:r>
          </a:p>
          <a:p>
            <a:r>
              <a:rPr lang="en-GB" dirty="0">
                <a:solidFill>
                  <a:schemeClr val="accent1">
                    <a:lumMod val="50000"/>
                  </a:schemeClr>
                </a:solidFill>
                <a:latin typeface="Arial" panose="020B0604020202020204" pitchFamily="34" charset="0"/>
                <a:cs typeface="Arial" panose="020B0604020202020204" pitchFamily="34" charset="0"/>
              </a:rPr>
              <a:t> </a:t>
            </a:r>
          </a:p>
          <a:p>
            <a:pPr marL="720725" algn="just"/>
            <a:r>
              <a:rPr lang="en-GB" dirty="0">
                <a:solidFill>
                  <a:schemeClr val="accent1">
                    <a:lumMod val="50000"/>
                  </a:schemeClr>
                </a:solidFill>
                <a:latin typeface="Arial" panose="020B0604020202020204" pitchFamily="34" charset="0"/>
                <a:cs typeface="Arial" panose="020B0604020202020204" pitchFamily="34" charset="0"/>
              </a:rPr>
              <a:t>By shifting the focus from the parts to their interrelation and interdependence, rhizomatic learning can be defined as the process of </a:t>
            </a:r>
            <a:r>
              <a:rPr lang="en-GB" dirty="0" err="1">
                <a:solidFill>
                  <a:schemeClr val="accent1">
                    <a:lumMod val="50000"/>
                  </a:schemeClr>
                </a:solidFill>
                <a:latin typeface="Arial" panose="020B0604020202020204" pitchFamily="34" charset="0"/>
                <a:cs typeface="Arial" panose="020B0604020202020204" pitchFamily="34" charset="0"/>
              </a:rPr>
              <a:t>catalyzing</a:t>
            </a:r>
            <a:r>
              <a:rPr lang="en-GB" dirty="0">
                <a:solidFill>
                  <a:schemeClr val="accent1">
                    <a:lumMod val="50000"/>
                  </a:schemeClr>
                </a:solidFill>
                <a:latin typeface="Arial" panose="020B0604020202020204" pitchFamily="34" charset="0"/>
                <a:cs typeface="Arial" panose="020B0604020202020204" pitchFamily="34" charset="0"/>
              </a:rPr>
              <a:t> the development of a dynamic network of knowledgeable agents, human or even artificial or </a:t>
            </a:r>
            <a:r>
              <a:rPr lang="en-GB" dirty="0" err="1">
                <a:solidFill>
                  <a:schemeClr val="accent1">
                    <a:lumMod val="50000"/>
                  </a:schemeClr>
                </a:solidFill>
                <a:latin typeface="Arial" panose="020B0604020202020204" pitchFamily="34" charset="0"/>
                <a:cs typeface="Arial" panose="020B0604020202020204" pitchFamily="34" charset="0"/>
              </a:rPr>
              <a:t>technobiological</a:t>
            </a:r>
            <a:r>
              <a:rPr lang="en-GB" dirty="0">
                <a:solidFill>
                  <a:schemeClr val="accent1">
                    <a:lumMod val="50000"/>
                  </a:schemeClr>
                </a:solidFill>
                <a:latin typeface="Arial" panose="020B0604020202020204" pitchFamily="34" charset="0"/>
                <a:cs typeface="Arial" panose="020B0604020202020204" pitchFamily="34" charset="0"/>
              </a:rPr>
              <a:t> actors in the present day, along with their learning resources... Learning rhizomes are dynamic networks of transformative possibilities, patterns that [are] always moving, always rearranging, ever expanding, always in the becoming. Nevertheless, they maintain every moment an autopoietic structure.</a:t>
            </a:r>
            <a:r>
              <a:rPr lang="en-GB" baseline="30000" dirty="0">
                <a:solidFill>
                  <a:schemeClr val="accent1">
                    <a:lumMod val="50000"/>
                  </a:schemeClr>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80181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400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1EF1-2BA0-5D65-4550-9184A3E83398}"/>
            </a:ext>
          </a:extLst>
        </p:cNvPr>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816EA7DF-ECBD-799B-2E58-EC0A1A68D9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A8CADEA-EFD7-E364-E6F0-2758E84F66B8}"/>
              </a:ext>
            </a:extLst>
          </p:cNvPr>
          <p:cNvSpPr/>
          <p:nvPr/>
        </p:nvSpPr>
        <p:spPr>
          <a:xfrm>
            <a:off x="4316816" y="0"/>
            <a:ext cx="7875184" cy="6866421"/>
          </a:xfrm>
          <a:prstGeom prst="rect">
            <a:avLst/>
          </a:prstGeom>
          <a:blipFill dpi="0" rotWithShape="1">
            <a:blip r:embed="rId4">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AB11D80-AA80-9600-62F2-52A2A84EDC63}"/>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5.	Rhizomatic Teaching and Learning</a:t>
            </a:r>
            <a:endParaRPr lang="en-GB" b="1" dirty="0">
              <a:solidFill>
                <a:schemeClr val="accent1">
                  <a:lumMod val="50000"/>
                </a:schemeClr>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8A1762E-BC96-3837-5538-E2DB3A5C04CF}"/>
              </a:ext>
            </a:extLst>
          </p:cNvPr>
          <p:cNvSpPr/>
          <p:nvPr/>
        </p:nvSpPr>
        <p:spPr>
          <a:xfrm>
            <a:off x="10419906" y="1765002"/>
            <a:ext cx="177209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741DCBF3-3E47-99D2-F041-10F33573420B}"/>
              </a:ext>
            </a:extLst>
          </p:cNvPr>
          <p:cNvSpPr/>
          <p:nvPr/>
        </p:nvSpPr>
        <p:spPr>
          <a:xfrm>
            <a:off x="4335836" y="2039676"/>
            <a:ext cx="491447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9ADC75F-090D-F906-5C86-EB7177250E26}"/>
              </a:ext>
            </a:extLst>
          </p:cNvPr>
          <p:cNvSpPr/>
          <p:nvPr/>
        </p:nvSpPr>
        <p:spPr>
          <a:xfrm>
            <a:off x="4885660" y="3958858"/>
            <a:ext cx="446566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DAFD94B8-6668-3943-F7F6-575F256DBA99}"/>
              </a:ext>
            </a:extLst>
          </p:cNvPr>
          <p:cNvSpPr/>
          <p:nvPr/>
        </p:nvSpPr>
        <p:spPr>
          <a:xfrm>
            <a:off x="5399567" y="4244168"/>
            <a:ext cx="164981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ABDCFCDD-9382-5EAD-CD7E-C488FCF26AC0}"/>
              </a:ext>
            </a:extLst>
          </p:cNvPr>
          <p:cNvSpPr/>
          <p:nvPr/>
        </p:nvSpPr>
        <p:spPr>
          <a:xfrm>
            <a:off x="5791200" y="4524160"/>
            <a:ext cx="455959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9E6E42-0492-C51D-E01D-9A2C437C8CD4}"/>
              </a:ext>
            </a:extLst>
          </p:cNvPr>
          <p:cNvSpPr/>
          <p:nvPr/>
        </p:nvSpPr>
        <p:spPr>
          <a:xfrm>
            <a:off x="11079126" y="5342870"/>
            <a:ext cx="112529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469CED91-6589-6576-6B92-F50EA5385FD9}"/>
              </a:ext>
            </a:extLst>
          </p:cNvPr>
          <p:cNvSpPr/>
          <p:nvPr/>
        </p:nvSpPr>
        <p:spPr>
          <a:xfrm>
            <a:off x="5078819" y="5619314"/>
            <a:ext cx="132729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C0009B5-6B5F-7115-26E4-D9435CE60B9F}"/>
              </a:ext>
            </a:extLst>
          </p:cNvPr>
          <p:cNvSpPr txBox="1"/>
          <p:nvPr/>
        </p:nvSpPr>
        <p:spPr>
          <a:xfrm>
            <a:off x="4335837" y="1163918"/>
            <a:ext cx="7856163" cy="5355312"/>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Pan and Chen (2023) refer to rhizomatic learning as ‘open networked learning, [creating] networked learning communities’ – these are called ‘multiplicities’ by Deleuze and </a:t>
            </a:r>
            <a:r>
              <a:rPr lang="en-GB" dirty="0" err="1">
                <a:solidFill>
                  <a:schemeClr val="accent1">
                    <a:lumMod val="50000"/>
                  </a:schemeClr>
                </a:solidFill>
                <a:latin typeface="Arial" panose="020B0604020202020204" pitchFamily="34" charset="0"/>
                <a:cs typeface="Arial" panose="020B0604020202020204" pitchFamily="34" charset="0"/>
              </a:rPr>
              <a:t>Guattari</a:t>
            </a:r>
            <a:r>
              <a:rPr lang="en-GB" dirty="0">
                <a:solidFill>
                  <a:schemeClr val="accent1">
                    <a:lumMod val="50000"/>
                  </a:schemeClr>
                </a:solidFill>
                <a:latin typeface="Arial" panose="020B0604020202020204" pitchFamily="34" charset="0"/>
                <a:cs typeface="Arial" panose="020B0604020202020204" pitchFamily="34" charset="0"/>
              </a:rPr>
              <a:t> ([1987] 2005, p. 8). In the rhizome, students are autonomous and interdependent. This means that they have the freedom to create personal learning networks for themselves and to link these networks to the group (community) of students on the platform. This ‘interdependent and collective nature of collaboration’ encourages the participants’ agency (Newell and Bain, 2018, p. 62), as well as their assigned accountability and sense of responsibility that they have in the rhizome (</a:t>
            </a:r>
            <a:r>
              <a:rPr lang="en-GB" dirty="0" err="1">
                <a:solidFill>
                  <a:schemeClr val="accent1">
                    <a:lumMod val="50000"/>
                  </a:schemeClr>
                </a:solidFill>
                <a:latin typeface="Arial" panose="020B0604020202020204" pitchFamily="34" charset="0"/>
                <a:cs typeface="Arial" panose="020B0604020202020204" pitchFamily="34" charset="0"/>
              </a:rPr>
              <a:t>Joubin</a:t>
            </a:r>
            <a:r>
              <a:rPr lang="en-GB" dirty="0">
                <a:solidFill>
                  <a:schemeClr val="accent1">
                    <a:lumMod val="50000"/>
                  </a:schemeClr>
                </a:solidFill>
                <a:latin typeface="Arial" panose="020B0604020202020204" pitchFamily="34" charset="0"/>
                <a:cs typeface="Arial" panose="020B0604020202020204" pitchFamily="34" charset="0"/>
              </a:rPr>
              <a:t>, 2023, p. 225). Because all this happens on the platform, the communication could be asynchronous (communicating </a:t>
            </a:r>
            <a:r>
              <a:rPr lang="en-GB" i="1" dirty="0">
                <a:solidFill>
                  <a:schemeClr val="accent1">
                    <a:lumMod val="50000"/>
                  </a:schemeClr>
                </a:solidFill>
                <a:latin typeface="Arial" panose="020B0604020202020204" pitchFamily="34" charset="0"/>
                <a:cs typeface="Arial" panose="020B0604020202020204" pitchFamily="34" charset="0"/>
              </a:rPr>
              <a:t>via</a:t>
            </a:r>
            <a:r>
              <a:rPr lang="en-GB" dirty="0">
                <a:solidFill>
                  <a:schemeClr val="accent1">
                    <a:lumMod val="50000"/>
                  </a:schemeClr>
                </a:solidFill>
                <a:latin typeface="Arial" panose="020B0604020202020204" pitchFamily="34" charset="0"/>
                <a:cs typeface="Arial" panose="020B0604020202020204" pitchFamily="34" charset="0"/>
              </a:rPr>
              <a:t> the platform), or synchronous (direct conversation) (Mortensen, 2014).</a:t>
            </a:r>
          </a:p>
          <a:p>
            <a:pPr algn="just">
              <a:tabLst>
                <a:tab pos="361950" algn="l"/>
              </a:tabLst>
            </a:pPr>
            <a:r>
              <a:rPr lang="en-GB" dirty="0">
                <a:solidFill>
                  <a:schemeClr val="accent1">
                    <a:lumMod val="50000"/>
                  </a:schemeClr>
                </a:solidFill>
                <a:latin typeface="Arial" panose="020B0604020202020204" pitchFamily="34" charset="0"/>
                <a:cs typeface="Arial" panose="020B0604020202020204" pitchFamily="34" charset="0"/>
              </a:rPr>
              <a:t>	However, what role does the educator play further in the rhizome? </a:t>
            </a:r>
            <a:r>
              <a:rPr lang="en-GB" dirty="0" err="1">
                <a:solidFill>
                  <a:schemeClr val="accent1">
                    <a:lumMod val="50000"/>
                  </a:schemeClr>
                </a:solidFill>
                <a:latin typeface="Arial" panose="020B0604020202020204" pitchFamily="34" charset="0"/>
                <a:cs typeface="Arial" panose="020B0604020202020204" pitchFamily="34" charset="0"/>
              </a:rPr>
              <a:t>Brailas</a:t>
            </a:r>
            <a:r>
              <a:rPr lang="en-GB" dirty="0">
                <a:solidFill>
                  <a:schemeClr val="accent1">
                    <a:lumMod val="50000"/>
                  </a:schemeClr>
                </a:solidFill>
                <a:latin typeface="Arial" panose="020B0604020202020204" pitchFamily="34" charset="0"/>
                <a:cs typeface="Arial" panose="020B0604020202020204" pitchFamily="34" charset="0"/>
              </a:rPr>
              <a:t> (2020, p. 3 of 14) gives a good answer to this:</a:t>
            </a:r>
          </a:p>
          <a:p>
            <a:r>
              <a:rPr lang="en-GB" dirty="0">
                <a:solidFill>
                  <a:schemeClr val="accent1">
                    <a:lumMod val="50000"/>
                  </a:schemeClr>
                </a:solidFill>
                <a:latin typeface="Arial" panose="020B0604020202020204" pitchFamily="34" charset="0"/>
                <a:cs typeface="Arial" panose="020B0604020202020204" pitchFamily="34" charset="0"/>
              </a:rPr>
              <a:t> </a:t>
            </a:r>
          </a:p>
          <a:p>
            <a:pPr marL="719138" algn="just"/>
            <a:r>
              <a:rPr lang="en-GB" dirty="0">
                <a:solidFill>
                  <a:schemeClr val="accent1">
                    <a:lumMod val="50000"/>
                  </a:schemeClr>
                </a:solidFill>
                <a:latin typeface="Arial" panose="020B0604020202020204" pitchFamily="34" charset="0"/>
                <a:cs typeface="Arial" panose="020B0604020202020204" pitchFamily="34" charset="0"/>
              </a:rPr>
              <a:t>The role of the educator in such rhizomatic ecology is to empower participants to create alternative connections, new networks of thinking, and new patterns of relating with each other, and with other available human nodes or non-human learning resources. </a:t>
            </a:r>
          </a:p>
        </p:txBody>
      </p:sp>
    </p:spTree>
    <p:extLst>
      <p:ext uri="{BB962C8B-B14F-4D97-AF65-F5344CB8AC3E}">
        <p14:creationId xmlns:p14="http://schemas.microsoft.com/office/powerpoint/2010/main" val="326358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089206-250F-EA32-0BF5-AB8E5CB24323}"/>
              </a:ext>
            </a:extLst>
          </p:cNvPr>
          <p:cNvSpPr/>
          <p:nvPr/>
        </p:nvSpPr>
        <p:spPr>
          <a:xfrm>
            <a:off x="4316816" y="0"/>
            <a:ext cx="7875184" cy="6866421"/>
          </a:xfrm>
          <a:prstGeom prst="rect">
            <a:avLst/>
          </a:prstGeom>
          <a:blipFill dpi="0" rotWithShape="1">
            <a:blip r:embed="rId4">
              <a:alphaModFix amt="15000"/>
            </a:blip>
            <a:srcRect/>
            <a:stretch>
              <a:fillRect r="-88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6066886-E6EF-7899-F621-3BE3A840065B}"/>
              </a:ext>
            </a:extLst>
          </p:cNvPr>
          <p:cNvSpPr/>
          <p:nvPr/>
        </p:nvSpPr>
        <p:spPr>
          <a:xfrm>
            <a:off x="-116957" y="0"/>
            <a:ext cx="4434160" cy="6855795"/>
          </a:xfrm>
          <a:prstGeom prst="rect">
            <a:avLst/>
          </a:prstGeom>
          <a:blipFill dpi="0" rotWithShape="1">
            <a:blip r:embed="rId5"/>
            <a:srcRect/>
            <a:stretch>
              <a:fillRect b="-297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6EF4ED0-9A43-201E-17D3-725FA3BC4C31}"/>
              </a:ext>
            </a:extLst>
          </p:cNvPr>
          <p:cNvSpPr txBox="1"/>
          <p:nvPr/>
        </p:nvSpPr>
        <p:spPr>
          <a:xfrm>
            <a:off x="4994583" y="312125"/>
            <a:ext cx="1918281" cy="553998"/>
          </a:xfrm>
          <a:prstGeom prst="rect">
            <a:avLst/>
          </a:prstGeom>
          <a:noFill/>
        </p:spPr>
        <p:txBody>
          <a:bodyPr wrap="square" rtlCol="0">
            <a:spAutoFit/>
          </a:bodyPr>
          <a:lstStyle/>
          <a:p>
            <a:r>
              <a:rPr lang="en-GB" sz="3000" b="1" dirty="0">
                <a:solidFill>
                  <a:schemeClr val="accent1">
                    <a:lumMod val="50000"/>
                  </a:schemeClr>
                </a:solidFill>
                <a:latin typeface="Arial" panose="020B0604020202020204" pitchFamily="34" charset="0"/>
                <a:cs typeface="Arial" panose="020B0604020202020204" pitchFamily="34" charset="0"/>
              </a:rPr>
              <a:t>Abstract</a:t>
            </a:r>
          </a:p>
        </p:txBody>
      </p:sp>
      <p:grpSp>
        <p:nvGrpSpPr>
          <p:cNvPr id="4" name="Group 3">
            <a:extLst>
              <a:ext uri="{FF2B5EF4-FFF2-40B4-BE49-F238E27FC236}">
                <a16:creationId xmlns:a16="http://schemas.microsoft.com/office/drawing/2014/main" id="{0A9E6982-533B-9E7F-2CF1-CE0BE6CF3665}"/>
              </a:ext>
            </a:extLst>
          </p:cNvPr>
          <p:cNvGrpSpPr/>
          <p:nvPr/>
        </p:nvGrpSpPr>
        <p:grpSpPr>
          <a:xfrm>
            <a:off x="3263782" y="5820337"/>
            <a:ext cx="930399" cy="1103833"/>
            <a:chOff x="3263782" y="5820337"/>
            <a:chExt cx="930399" cy="1103833"/>
          </a:xfrm>
        </p:grpSpPr>
        <p:sp>
          <p:nvSpPr>
            <p:cNvPr id="5" name="Rectangle: Rounded Corners 4">
              <a:extLst>
                <a:ext uri="{FF2B5EF4-FFF2-40B4-BE49-F238E27FC236}">
                  <a16:creationId xmlns:a16="http://schemas.microsoft.com/office/drawing/2014/main" id="{B2A48109-B9D4-277E-ABDE-206AE3A3A521}"/>
                </a:ext>
              </a:extLst>
            </p:cNvPr>
            <p:cNvSpPr/>
            <p:nvPr/>
          </p:nvSpPr>
          <p:spPr>
            <a:xfrm>
              <a:off x="3263782" y="588871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Object 17">
              <a:extLst>
                <a:ext uri="{FF2B5EF4-FFF2-40B4-BE49-F238E27FC236}">
                  <a16:creationId xmlns:a16="http://schemas.microsoft.com/office/drawing/2014/main" id="{BA889C20-7D0B-9B14-D884-E5DCC80DD9C9}"/>
                </a:ext>
              </a:extLst>
            </p:cNvPr>
            <p:cNvGraphicFramePr>
              <a:graphicFrameLocks noChangeAspect="1"/>
            </p:cNvGraphicFramePr>
            <p:nvPr>
              <p:extLst>
                <p:ext uri="{D42A27DB-BD31-4B8C-83A1-F6EECF244321}">
                  <p14:modId xmlns:p14="http://schemas.microsoft.com/office/powerpoint/2010/main" val="3681754318"/>
                </p:ext>
              </p:extLst>
            </p:nvPr>
          </p:nvGraphicFramePr>
          <p:xfrm>
            <a:off x="3279781" y="6117720"/>
            <a:ext cx="914400" cy="806450"/>
          </p:xfrm>
          <a:graphic>
            <a:graphicData uri="http://schemas.openxmlformats.org/presentationml/2006/ole">
              <mc:AlternateContent xmlns:mc="http://schemas.openxmlformats.org/markup-compatibility/2006">
                <mc:Choice xmlns:v="urn:schemas-microsoft-com:vml" Requires="v">
                  <p:oleObj name="Document" showAsIcon="1" r:id="rId6" imgW="914516" imgH="806510" progId="Word.Document.12">
                    <p:embed/>
                  </p:oleObj>
                </mc:Choice>
                <mc:Fallback>
                  <p:oleObj name="Document" showAsIcon="1" r:id="rId6" imgW="914516" imgH="806510" progId="Word.Document.12">
                    <p:embed/>
                    <p:pic>
                      <p:nvPicPr>
                        <p:cNvPr id="6" name="Object 5">
                          <a:extLst>
                            <a:ext uri="{FF2B5EF4-FFF2-40B4-BE49-F238E27FC236}">
                              <a16:creationId xmlns:a16="http://schemas.microsoft.com/office/drawing/2014/main" id="{BA889C20-7D0B-9B14-D884-E5DCC80DD9C9}"/>
                            </a:ext>
                          </a:extLst>
                        </p:cNvPr>
                        <p:cNvPicPr/>
                        <p:nvPr/>
                      </p:nvPicPr>
                      <p:blipFill>
                        <a:blip r:embed="rId7"/>
                        <a:stretch>
                          <a:fillRect/>
                        </a:stretch>
                      </p:blipFill>
                      <p:spPr>
                        <a:xfrm>
                          <a:off x="3279781" y="6117720"/>
                          <a:ext cx="914400" cy="80645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6C3582F2-0629-C437-D6D7-FF2892EE7BB5}"/>
                </a:ext>
              </a:extLst>
            </p:cNvPr>
            <p:cNvSpPr txBox="1"/>
            <p:nvPr/>
          </p:nvSpPr>
          <p:spPr>
            <a:xfrm>
              <a:off x="3415868" y="5820337"/>
              <a:ext cx="657795" cy="369332"/>
            </a:xfrm>
            <a:prstGeom prst="rect">
              <a:avLst/>
            </a:prstGeom>
            <a:noFill/>
          </p:spPr>
          <p:txBody>
            <a:bodyPr wrap="square" rtlCol="0">
              <a:spAutoFit/>
            </a:bodyPr>
            <a:lstStyle/>
            <a:p>
              <a:r>
                <a:rPr lang="en-GB" dirty="0" err="1"/>
                <a:t>Fn</a:t>
              </a:r>
              <a:r>
                <a:rPr lang="en-GB" dirty="0"/>
                <a:t> 1</a:t>
              </a:r>
            </a:p>
          </p:txBody>
        </p:sp>
      </p:grpSp>
      <p:sp>
        <p:nvSpPr>
          <p:cNvPr id="6" name="Rectangle: Rounded Corners 5">
            <a:extLst>
              <a:ext uri="{FF2B5EF4-FFF2-40B4-BE49-F238E27FC236}">
                <a16:creationId xmlns:a16="http://schemas.microsoft.com/office/drawing/2014/main" id="{028D66DD-14DA-A75D-194F-0AAB895E9709}"/>
              </a:ext>
            </a:extLst>
          </p:cNvPr>
          <p:cNvSpPr/>
          <p:nvPr/>
        </p:nvSpPr>
        <p:spPr>
          <a:xfrm>
            <a:off x="9900339" y="1014984"/>
            <a:ext cx="222606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77AD9CE-DED6-5595-9BE3-4CB0ADC18FDB}"/>
              </a:ext>
            </a:extLst>
          </p:cNvPr>
          <p:cNvSpPr/>
          <p:nvPr/>
        </p:nvSpPr>
        <p:spPr>
          <a:xfrm>
            <a:off x="10204450" y="1289304"/>
            <a:ext cx="191281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88119C0E-D839-1E6F-5545-68F2C709DCCF}"/>
              </a:ext>
            </a:extLst>
          </p:cNvPr>
          <p:cNvSpPr/>
          <p:nvPr/>
        </p:nvSpPr>
        <p:spPr>
          <a:xfrm>
            <a:off x="4994583" y="1592834"/>
            <a:ext cx="119031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228E6A59-64B2-738E-33BD-1CF7310E7CA9}"/>
              </a:ext>
            </a:extLst>
          </p:cNvPr>
          <p:cNvSpPr/>
          <p:nvPr/>
        </p:nvSpPr>
        <p:spPr>
          <a:xfrm>
            <a:off x="8722033" y="1592834"/>
            <a:ext cx="154591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7ED54717-9A37-0091-DC84-8EFF2E61C98B}"/>
              </a:ext>
            </a:extLst>
          </p:cNvPr>
          <p:cNvSpPr/>
          <p:nvPr/>
        </p:nvSpPr>
        <p:spPr>
          <a:xfrm>
            <a:off x="10712450" y="1592834"/>
            <a:ext cx="142309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103AFD4C-BA52-50CE-D9D1-46866940B79E}"/>
              </a:ext>
            </a:extLst>
          </p:cNvPr>
          <p:cNvSpPr/>
          <p:nvPr/>
        </p:nvSpPr>
        <p:spPr>
          <a:xfrm>
            <a:off x="9617383" y="1897634"/>
            <a:ext cx="201581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ADADEF5D-5020-05E7-69CC-F5607D1D3D21}"/>
              </a:ext>
            </a:extLst>
          </p:cNvPr>
          <p:cNvSpPr/>
          <p:nvPr/>
        </p:nvSpPr>
        <p:spPr>
          <a:xfrm>
            <a:off x="4927507" y="2202434"/>
            <a:ext cx="313134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9AEFE556-0DAE-90B8-9ABD-2C4C6724FC35}"/>
              </a:ext>
            </a:extLst>
          </p:cNvPr>
          <p:cNvSpPr/>
          <p:nvPr/>
        </p:nvSpPr>
        <p:spPr>
          <a:xfrm>
            <a:off x="8722033" y="3066034"/>
            <a:ext cx="337541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8C200260-9B00-F329-E005-75CD6C0184A2}"/>
              </a:ext>
            </a:extLst>
          </p:cNvPr>
          <p:cNvSpPr/>
          <p:nvPr/>
        </p:nvSpPr>
        <p:spPr>
          <a:xfrm>
            <a:off x="4994583" y="3351784"/>
            <a:ext cx="4175515"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4ED66403-1D25-1EA0-CBC7-04F1B72AEDF0}"/>
              </a:ext>
            </a:extLst>
          </p:cNvPr>
          <p:cNvSpPr/>
          <p:nvPr/>
        </p:nvSpPr>
        <p:spPr>
          <a:xfrm>
            <a:off x="4962833" y="4253484"/>
            <a:ext cx="482886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36A1E2D9-A74F-3122-0269-76117248227D}"/>
              </a:ext>
            </a:extLst>
          </p:cNvPr>
          <p:cNvSpPr txBox="1"/>
          <p:nvPr/>
        </p:nvSpPr>
        <p:spPr>
          <a:xfrm>
            <a:off x="4927893" y="966147"/>
            <a:ext cx="7230139" cy="5906938"/>
          </a:xfrm>
          <a:prstGeom prst="rect">
            <a:avLst/>
          </a:prstGeom>
          <a:noFill/>
        </p:spPr>
        <p:txBody>
          <a:bodyPr wrap="square" rtlCol="0">
            <a:spAutoFit/>
          </a:bodyPr>
          <a:lstStyle/>
          <a:p>
            <a:pPr algn="just">
              <a:lnSpc>
                <a:spcPct val="107000"/>
              </a:lnSpc>
              <a:spcAft>
                <a:spcPts val="800"/>
              </a:spcAft>
            </a:pP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Currently, humankind is finding themselves in more than one era simultaneously. Some scholars focus on the Fourth Industrial Revolution, while educators discuss Education 4.0 and Learning 3.0 with each other. These are complemented by artificial intelligence and </a:t>
            </a:r>
            <a:r>
              <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serious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educational) games. However, we are living in many more eras, not being discussed here.</a:t>
            </a:r>
            <a:r>
              <a:rPr lang="en-GB" sz="1800" kern="1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1</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Although many educators are talking about all these eras, they are reluctant or ignorant so as to apply them in their teaching and learning. This article aims to open up the eras in which educators find themselves and introduce these eras to calm the educator’s </a:t>
            </a:r>
            <a:r>
              <a:rPr lang="en-GB" sz="1800" i="1"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inner luddite</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towards all these ‘disruptive novelties and technologies.’ With this article, the authors wish to motivate educators to become </a:t>
            </a:r>
            <a:r>
              <a:rPr lang="en-GB" sz="1800" i="1"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HEROEs</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GB" sz="1800" kern="1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highly empowered resourceful online educators</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GB" sz="1800" i="1"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recently-minded people</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(they could be old or young) – people who are living in the 21</a:t>
            </a:r>
            <a:r>
              <a:rPr lang="en-GB" sz="1800" kern="1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st</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century and think like 21</a:t>
            </a:r>
            <a:r>
              <a:rPr lang="en-GB" sz="1800" kern="1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st</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-century people, or </a:t>
            </a:r>
            <a:r>
              <a:rPr lang="en-GB" sz="1800" i="1"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pioneers</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on the new educational path that should be taken by institutions of higher education in South Africa.</a:t>
            </a:r>
          </a:p>
          <a:p>
            <a:pPr algn="just">
              <a:lnSpc>
                <a:spcPct val="107000"/>
              </a:lnSpc>
              <a:spcAft>
                <a:spcPts val="800"/>
              </a:spcAft>
            </a:pPr>
            <a:endPar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b="1"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Keywords</a:t>
            </a:r>
            <a:r>
              <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4IR; Education 4.0; Learning 3.0; AI; Serious Games; </a:t>
            </a:r>
            <a:r>
              <a:rPr lang="en-GB" kern="10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Rhizomatic learning.</a:t>
            </a:r>
            <a:endParaRPr lang="en-GB"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49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10000"/>
                                  </p:stCondLst>
                                  <p:childTnLst>
                                    <p:animEffect transition="out" filter="dissolve">
                                      <p:cBhvr>
                                        <p:cTn id="6" dur="5000"/>
                                        <p:tgtEl>
                                          <p:spTgt spid="16"/>
                                        </p:tgtEl>
                                      </p:cBhvr>
                                    </p:animEffect>
                                    <p:set>
                                      <p:cBhvr>
                                        <p:cTn id="7" dur="1" fill="hold">
                                          <p:stCondLst>
                                            <p:cond delay="4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80AD-6CAE-58B2-F04E-3A9492C8646A}"/>
            </a:ext>
          </a:extLst>
        </p:cNvPr>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29B2DDBA-1CCA-1855-5D7D-158C41471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9C3A00D-CA53-07BC-7A8D-785EC3F100B5}"/>
              </a:ext>
            </a:extLst>
          </p:cNvPr>
          <p:cNvSpPr/>
          <p:nvPr/>
        </p:nvSpPr>
        <p:spPr>
          <a:xfrm>
            <a:off x="4316816" y="0"/>
            <a:ext cx="7875184" cy="6866421"/>
          </a:xfrm>
          <a:prstGeom prst="rect">
            <a:avLst/>
          </a:prstGeom>
          <a:blipFill dpi="0" rotWithShape="1">
            <a:blip r:embed="rId4">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1F83D91-E518-F916-528C-F3F3EEF67C74}"/>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5.	Rhizomatic Teaching and Learning</a:t>
            </a:r>
            <a:endParaRPr lang="en-GB" b="1" dirty="0">
              <a:solidFill>
                <a:schemeClr val="accent1">
                  <a:lumMod val="50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EDA9848-CB68-8E36-99F2-0A2E29E95DCF}"/>
              </a:ext>
            </a:extLst>
          </p:cNvPr>
          <p:cNvGrpSpPr/>
          <p:nvPr/>
        </p:nvGrpSpPr>
        <p:grpSpPr>
          <a:xfrm>
            <a:off x="3302761" y="5765907"/>
            <a:ext cx="920780" cy="1103790"/>
            <a:chOff x="3302761" y="5765907"/>
            <a:chExt cx="920780" cy="1103790"/>
          </a:xfrm>
        </p:grpSpPr>
        <p:sp>
          <p:nvSpPr>
            <p:cNvPr id="4" name="Rectangle: Rounded Corners 3">
              <a:extLst>
                <a:ext uri="{FF2B5EF4-FFF2-40B4-BE49-F238E27FC236}">
                  <a16:creationId xmlns:a16="http://schemas.microsoft.com/office/drawing/2014/main" id="{956A0263-7EA9-D577-9157-D17336161BCB}"/>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E3C9D2C-BA6B-188E-D68C-CDD4BC8F1B3E}"/>
                </a:ext>
              </a:extLst>
            </p:cNvPr>
            <p:cNvSpPr txBox="1"/>
            <p:nvPr/>
          </p:nvSpPr>
          <p:spPr>
            <a:xfrm>
              <a:off x="3435599" y="5765907"/>
              <a:ext cx="698454" cy="369332"/>
            </a:xfrm>
            <a:prstGeom prst="rect">
              <a:avLst/>
            </a:prstGeom>
            <a:noFill/>
          </p:spPr>
          <p:txBody>
            <a:bodyPr wrap="square" rtlCol="0">
              <a:spAutoFit/>
            </a:bodyPr>
            <a:lstStyle/>
            <a:p>
              <a:r>
                <a:rPr lang="en-GB" dirty="0" err="1"/>
                <a:t>Fn</a:t>
              </a:r>
              <a:r>
                <a:rPr lang="en-GB" dirty="0"/>
                <a:t> 12</a:t>
              </a:r>
            </a:p>
          </p:txBody>
        </p:sp>
        <p:graphicFrame>
          <p:nvGraphicFramePr>
            <p:cNvPr id="8" name="Object 7">
              <a:extLst>
                <a:ext uri="{FF2B5EF4-FFF2-40B4-BE49-F238E27FC236}">
                  <a16:creationId xmlns:a16="http://schemas.microsoft.com/office/drawing/2014/main" id="{9EF14248-4642-1808-5570-7E8C746DE5A6}"/>
                </a:ext>
              </a:extLst>
            </p:cNvPr>
            <p:cNvGraphicFramePr>
              <a:graphicFrameLocks noChangeAspect="1"/>
            </p:cNvGraphicFramePr>
            <p:nvPr>
              <p:extLst>
                <p:ext uri="{D42A27DB-BD31-4B8C-83A1-F6EECF244321}">
                  <p14:modId xmlns:p14="http://schemas.microsoft.com/office/powerpoint/2010/main" val="281177725"/>
                </p:ext>
              </p:extLst>
            </p:nvPr>
          </p:nvGraphicFramePr>
          <p:xfrm>
            <a:off x="3309141" y="6063247"/>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3309141" y="6063247"/>
                          <a:ext cx="914400" cy="80645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FE5288E3-F264-6E1C-9D0B-E84951BA706B}"/>
              </a:ext>
            </a:extLst>
          </p:cNvPr>
          <p:cNvSpPr/>
          <p:nvPr/>
        </p:nvSpPr>
        <p:spPr>
          <a:xfrm>
            <a:off x="5994991" y="1224518"/>
            <a:ext cx="614739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05C16F3-6292-62FB-BEC5-D75C205CBE97}"/>
              </a:ext>
            </a:extLst>
          </p:cNvPr>
          <p:cNvSpPr/>
          <p:nvPr/>
        </p:nvSpPr>
        <p:spPr>
          <a:xfrm>
            <a:off x="5062867" y="1509825"/>
            <a:ext cx="559095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02E8A4B0-6180-3E46-4D2B-56D37E861B5F}"/>
              </a:ext>
            </a:extLst>
          </p:cNvPr>
          <p:cNvSpPr/>
          <p:nvPr/>
        </p:nvSpPr>
        <p:spPr>
          <a:xfrm>
            <a:off x="6508898" y="2041451"/>
            <a:ext cx="328368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839E490-B104-B025-843C-4C0B98E387EE}"/>
              </a:ext>
            </a:extLst>
          </p:cNvPr>
          <p:cNvSpPr/>
          <p:nvPr/>
        </p:nvSpPr>
        <p:spPr>
          <a:xfrm>
            <a:off x="8867559" y="2332075"/>
            <a:ext cx="328368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A8C93E46-0C96-D57D-2EC2-2C439F1BC520}"/>
              </a:ext>
            </a:extLst>
          </p:cNvPr>
          <p:cNvSpPr/>
          <p:nvPr/>
        </p:nvSpPr>
        <p:spPr>
          <a:xfrm>
            <a:off x="5105399" y="2589026"/>
            <a:ext cx="295939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C45C5C1E-89B0-4649-C279-121E9F2E270B}"/>
              </a:ext>
            </a:extLst>
          </p:cNvPr>
          <p:cNvSpPr/>
          <p:nvPr/>
        </p:nvSpPr>
        <p:spPr>
          <a:xfrm>
            <a:off x="8236693" y="3965948"/>
            <a:ext cx="391455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A2D600FA-EADE-C406-BEA5-46D9F28F4C19}"/>
              </a:ext>
            </a:extLst>
          </p:cNvPr>
          <p:cNvSpPr/>
          <p:nvPr/>
        </p:nvSpPr>
        <p:spPr>
          <a:xfrm>
            <a:off x="4377065" y="4247710"/>
            <a:ext cx="217259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D6BCB12-550E-4FAA-604B-5450A7BC1164}"/>
              </a:ext>
            </a:extLst>
          </p:cNvPr>
          <p:cNvSpPr txBox="1"/>
          <p:nvPr/>
        </p:nvSpPr>
        <p:spPr>
          <a:xfrm>
            <a:off x="4335837" y="1163918"/>
            <a:ext cx="7856163" cy="5355312"/>
          </a:xfrm>
          <a:prstGeom prst="rect">
            <a:avLst/>
          </a:prstGeom>
          <a:noFill/>
        </p:spPr>
        <p:txBody>
          <a:bodyPr wrap="square" rtlCol="0">
            <a:spAutoFit/>
          </a:bodyPr>
          <a:lstStyle/>
          <a:p>
            <a:pPr marL="719138" algn="just"/>
            <a:r>
              <a:rPr lang="en-GB" dirty="0">
                <a:solidFill>
                  <a:schemeClr val="accent1">
                    <a:lumMod val="50000"/>
                  </a:schemeClr>
                </a:solidFill>
                <a:latin typeface="Arial" panose="020B0604020202020204" pitchFamily="34" charset="0"/>
                <a:cs typeface="Arial" panose="020B0604020202020204" pitchFamily="34" charset="0"/>
              </a:rPr>
              <a:t>But it is not the educator that actually educates the students. The rhizome as a whole becomes the teaching apparatus, a multiplier of perspectives, and an amplifier of synergies. In such epistemology of learning, the primary role of the educator is not to teach in a straightforward manner, but rather to </a:t>
            </a:r>
            <a:r>
              <a:rPr lang="en-GB" dirty="0" err="1">
                <a:solidFill>
                  <a:schemeClr val="accent1">
                    <a:lumMod val="50000"/>
                  </a:schemeClr>
                </a:solidFill>
                <a:latin typeface="Arial" panose="020B0604020202020204" pitchFamily="34" charset="0"/>
                <a:cs typeface="Arial" panose="020B0604020202020204" pitchFamily="34" charset="0"/>
              </a:rPr>
              <a:t>catalyze</a:t>
            </a:r>
            <a:r>
              <a:rPr lang="en-GB" dirty="0">
                <a:solidFill>
                  <a:schemeClr val="accent1">
                    <a:lumMod val="50000"/>
                  </a:schemeClr>
                </a:solidFill>
                <a:latin typeface="Arial" panose="020B0604020202020204" pitchFamily="34" charset="0"/>
                <a:cs typeface="Arial" panose="020B0604020202020204" pitchFamily="34" charset="0"/>
              </a:rPr>
              <a:t> and facilitate the development of the rhizome that will indirectly drive learning toward the desired direction.</a:t>
            </a:r>
            <a:r>
              <a:rPr lang="en-GB" baseline="30000" dirty="0">
                <a:solidFill>
                  <a:schemeClr val="accent1">
                    <a:lumMod val="50000"/>
                  </a:schemeClr>
                </a:solidFill>
                <a:latin typeface="Arial" panose="020B0604020202020204" pitchFamily="34" charset="0"/>
                <a:cs typeface="Arial" panose="020B0604020202020204" pitchFamily="34" charset="0"/>
              </a:rPr>
              <a:t>12</a:t>
            </a:r>
          </a:p>
          <a:p>
            <a:pPr algn="just"/>
            <a:endParaRPr lang="en-GB" dirty="0">
              <a:solidFill>
                <a:schemeClr val="accent1">
                  <a:lumMod val="50000"/>
                </a:schemeClr>
              </a:solidFill>
              <a:latin typeface="Arial" panose="020B0604020202020204" pitchFamily="34" charset="0"/>
              <a:cs typeface="Arial" panose="020B0604020202020204" pitchFamily="34" charset="0"/>
            </a:endParaRPr>
          </a:p>
          <a:p>
            <a:pPr algn="just"/>
            <a:r>
              <a:rPr lang="en-GB" dirty="0">
                <a:solidFill>
                  <a:schemeClr val="accent1">
                    <a:lumMod val="50000"/>
                  </a:schemeClr>
                </a:solidFill>
                <a:latin typeface="Arial" panose="020B0604020202020204" pitchFamily="34" charset="0"/>
                <a:cs typeface="Arial" panose="020B0604020202020204" pitchFamily="34" charset="0"/>
              </a:rPr>
              <a:t>Instead of being the main figure – the ‘sage on the stage’ – the educator becomes a guide and advisor – the ‘guide on the side’  (King, 1993). However, this guide should act as an interactive guide who learns together with their students. In this process the educator will, together with the students, have more knowledge and insight in the subject compared to the beginning of the course. The educator must therefore approach the course from a ‘student-centred, didactic, pedagogical, and organisational perspective’ (Mortensen, 2014). </a:t>
            </a:r>
          </a:p>
          <a:p>
            <a:pPr algn="just">
              <a:tabLst>
                <a:tab pos="361950" algn="l"/>
              </a:tabLst>
            </a:pPr>
            <a:r>
              <a:rPr lang="en-GB" dirty="0">
                <a:solidFill>
                  <a:schemeClr val="accent1">
                    <a:lumMod val="50000"/>
                  </a:schemeClr>
                </a:solidFill>
                <a:latin typeface="Arial" panose="020B0604020202020204" pitchFamily="34" charset="0"/>
                <a:cs typeface="Arial" panose="020B0604020202020204" pitchFamily="34" charset="0"/>
              </a:rPr>
              <a:t>	This sounds like a good place for a lazy student to hide and then just reap the fruit of all the research the other students are doing. Here is another responsibility for the educator:</a:t>
            </a:r>
          </a:p>
        </p:txBody>
      </p:sp>
    </p:spTree>
    <p:extLst>
      <p:ext uri="{BB962C8B-B14F-4D97-AF65-F5344CB8AC3E}">
        <p14:creationId xmlns:p14="http://schemas.microsoft.com/office/powerpoint/2010/main" val="4128653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D4624-7179-BBCB-3E16-EDC633FBB9A2}"/>
            </a:ext>
          </a:extLst>
        </p:cNvPr>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7A3BB8F7-43D6-B04B-11A8-76C6582A14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153C983-6DE8-017C-1366-995EF4D66855}"/>
              </a:ext>
            </a:extLst>
          </p:cNvPr>
          <p:cNvSpPr/>
          <p:nvPr/>
        </p:nvSpPr>
        <p:spPr>
          <a:xfrm>
            <a:off x="4316816" y="0"/>
            <a:ext cx="7875184" cy="6866421"/>
          </a:xfrm>
          <a:prstGeom prst="rect">
            <a:avLst/>
          </a:prstGeom>
          <a:blipFill dpi="0" rotWithShape="1">
            <a:blip r:embed="rId4">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5915CBE-7445-D43C-3481-F60EF66D6EDC}"/>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5.	Rhizomatic Teaching and Learning</a:t>
            </a:r>
            <a:endParaRPr lang="en-GB" b="1" dirty="0">
              <a:solidFill>
                <a:schemeClr val="accent1">
                  <a:lumMod val="50000"/>
                </a:schemeClr>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135F371-CA42-6918-3A62-459A7923695F}"/>
              </a:ext>
            </a:extLst>
          </p:cNvPr>
          <p:cNvSpPr/>
          <p:nvPr/>
        </p:nvSpPr>
        <p:spPr>
          <a:xfrm>
            <a:off x="4927324" y="1013329"/>
            <a:ext cx="158248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7DA6481F-F7CD-C27D-9DB4-3D2DD22477D5}"/>
              </a:ext>
            </a:extLst>
          </p:cNvPr>
          <p:cNvSpPr/>
          <p:nvPr/>
        </p:nvSpPr>
        <p:spPr>
          <a:xfrm>
            <a:off x="9157414" y="1026640"/>
            <a:ext cx="294243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82D7FE6-A027-1CD5-0973-F3D9F0EEEC57}"/>
              </a:ext>
            </a:extLst>
          </p:cNvPr>
          <p:cNvSpPr/>
          <p:nvPr/>
        </p:nvSpPr>
        <p:spPr>
          <a:xfrm>
            <a:off x="4354035" y="1311342"/>
            <a:ext cx="288319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9E37CFD-04B5-4973-D6FA-D66E16C207AF}"/>
              </a:ext>
            </a:extLst>
          </p:cNvPr>
          <p:cNvSpPr/>
          <p:nvPr/>
        </p:nvSpPr>
        <p:spPr>
          <a:xfrm>
            <a:off x="6601035" y="3771004"/>
            <a:ext cx="2330314"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6D9DFADE-D941-F56C-327F-57BE939998AC}"/>
              </a:ext>
            </a:extLst>
          </p:cNvPr>
          <p:cNvSpPr/>
          <p:nvPr/>
        </p:nvSpPr>
        <p:spPr>
          <a:xfrm>
            <a:off x="10193078" y="3774549"/>
            <a:ext cx="191741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CF65289-ED14-A16A-DDB6-B99A120BF464}"/>
              </a:ext>
            </a:extLst>
          </p:cNvPr>
          <p:cNvSpPr/>
          <p:nvPr/>
        </p:nvSpPr>
        <p:spPr>
          <a:xfrm>
            <a:off x="5052227" y="4058076"/>
            <a:ext cx="1780964"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0E7161EF-BD40-6668-8D63-DDE5F52DA4FA}"/>
              </a:ext>
            </a:extLst>
          </p:cNvPr>
          <p:cNvSpPr/>
          <p:nvPr/>
        </p:nvSpPr>
        <p:spPr>
          <a:xfrm>
            <a:off x="8695650" y="4851976"/>
            <a:ext cx="34582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07648E19-F021-7CDE-3597-BA36275DB5AE}"/>
              </a:ext>
            </a:extLst>
          </p:cNvPr>
          <p:cNvSpPr/>
          <p:nvPr/>
        </p:nvSpPr>
        <p:spPr>
          <a:xfrm>
            <a:off x="5059314" y="5128423"/>
            <a:ext cx="606234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B5BDBFBE-9C02-E877-24FF-4C87E588C2DD}"/>
              </a:ext>
            </a:extLst>
          </p:cNvPr>
          <p:cNvSpPr/>
          <p:nvPr/>
        </p:nvSpPr>
        <p:spPr>
          <a:xfrm>
            <a:off x="5073489" y="5419047"/>
            <a:ext cx="702636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3BB433A2-B87E-4BEF-BA27-156301F73E28}"/>
              </a:ext>
            </a:extLst>
          </p:cNvPr>
          <p:cNvSpPr/>
          <p:nvPr/>
        </p:nvSpPr>
        <p:spPr>
          <a:xfrm>
            <a:off x="5059311" y="5695496"/>
            <a:ext cx="88783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011549E-2ACA-6A46-B9AE-FE0598F5388A}"/>
              </a:ext>
            </a:extLst>
          </p:cNvPr>
          <p:cNvSpPr txBox="1"/>
          <p:nvPr/>
        </p:nvSpPr>
        <p:spPr>
          <a:xfrm>
            <a:off x="4297737" y="975626"/>
            <a:ext cx="7856163" cy="5909310"/>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They must take care (on a daily/weekly basis?) that every student pulls their weight inside the rhizome – therefore no dissolving in the group. It is therefore expected from each student to constantly disseminate their research and arguments to the platform, thereby contributing to the ‘collective intelligence mindset’ (</a:t>
            </a:r>
            <a:r>
              <a:rPr lang="en-GB" dirty="0" err="1">
                <a:solidFill>
                  <a:schemeClr val="accent1">
                    <a:lumMod val="50000"/>
                  </a:schemeClr>
                </a:solidFill>
                <a:latin typeface="Arial" panose="020B0604020202020204" pitchFamily="34" charset="0"/>
                <a:cs typeface="Arial" panose="020B0604020202020204" pitchFamily="34" charset="0"/>
              </a:rPr>
              <a:t>Brailas</a:t>
            </a:r>
            <a:r>
              <a:rPr lang="en-GB" dirty="0">
                <a:solidFill>
                  <a:schemeClr val="accent1">
                    <a:lumMod val="50000"/>
                  </a:schemeClr>
                </a:solidFill>
                <a:latin typeface="Arial" panose="020B0604020202020204" pitchFamily="34" charset="0"/>
                <a:cs typeface="Arial" panose="020B0604020202020204" pitchFamily="34" charset="0"/>
              </a:rPr>
              <a:t>, 2020, p. 8 of 14) and therefore retaining their personal agency and creativity (cf. </a:t>
            </a:r>
            <a:r>
              <a:rPr lang="en-GB" dirty="0" err="1">
                <a:solidFill>
                  <a:schemeClr val="accent1">
                    <a:lumMod val="50000"/>
                  </a:schemeClr>
                </a:solidFill>
                <a:latin typeface="Arial" panose="020B0604020202020204" pitchFamily="34" charset="0"/>
                <a:cs typeface="Arial" panose="020B0604020202020204" pitchFamily="34" charset="0"/>
              </a:rPr>
              <a:t>Brailas</a:t>
            </a:r>
            <a:r>
              <a:rPr lang="en-GB" dirty="0">
                <a:solidFill>
                  <a:schemeClr val="accent1">
                    <a:lumMod val="50000"/>
                  </a:schemeClr>
                </a:solidFill>
                <a:latin typeface="Arial" panose="020B0604020202020204" pitchFamily="34" charset="0"/>
                <a:cs typeface="Arial" panose="020B0604020202020204" pitchFamily="34" charset="0"/>
              </a:rPr>
              <a:t>, 2020, p. 10 of 14).</a:t>
            </a:r>
          </a:p>
          <a:p>
            <a:pPr algn="just"/>
            <a:endParaRPr lang="en-GB" dirty="0">
              <a:solidFill>
                <a:schemeClr val="accent1">
                  <a:lumMod val="50000"/>
                </a:schemeClr>
              </a:solidFill>
              <a:latin typeface="Arial" panose="020B0604020202020204" pitchFamily="34" charset="0"/>
              <a:cs typeface="Arial" panose="020B0604020202020204" pitchFamily="34" charset="0"/>
            </a:endParaRPr>
          </a:p>
          <a:p>
            <a:r>
              <a:rPr lang="en-GB" dirty="0">
                <a:solidFill>
                  <a:schemeClr val="accent1">
                    <a:lumMod val="50000"/>
                  </a:schemeClr>
                </a:solidFill>
                <a:latin typeface="Arial" panose="020B0604020202020204" pitchFamily="34" charset="0"/>
                <a:cs typeface="Arial" panose="020B0604020202020204" pitchFamily="34" charset="0"/>
              </a:rPr>
              <a:t>Oliver (2024, p. 5 of 8) concludes:</a:t>
            </a:r>
          </a:p>
          <a:p>
            <a:r>
              <a:rPr lang="en-GB" dirty="0">
                <a:solidFill>
                  <a:schemeClr val="accent1">
                    <a:lumMod val="50000"/>
                  </a:schemeClr>
                </a:solidFill>
                <a:latin typeface="Arial" panose="020B0604020202020204" pitchFamily="34" charset="0"/>
                <a:cs typeface="Arial" panose="020B0604020202020204" pitchFamily="34" charset="0"/>
              </a:rPr>
              <a:t> </a:t>
            </a:r>
          </a:p>
          <a:p>
            <a:pPr marL="715963" algn="just"/>
            <a:r>
              <a:rPr lang="en-GB" dirty="0">
                <a:solidFill>
                  <a:schemeClr val="accent1">
                    <a:lumMod val="50000"/>
                  </a:schemeClr>
                </a:solidFill>
                <a:latin typeface="Arial" panose="020B0604020202020204" pitchFamily="34" charset="0"/>
                <a:cs typeface="Arial" panose="020B0604020202020204" pitchFamily="34" charset="0"/>
              </a:rPr>
              <a:t>With all the above in mind, it becomes obvious that in rhizomatic education the ‘in-person’ classroom is (almost) fully replaced by online education – a sort of ‘flipped classroom’ without the in-person classroom – where the students and educator/s have a constant flow of knowledge and conversation, creating space for higher-order thinking activities (</a:t>
            </a:r>
            <a:r>
              <a:rPr lang="en-GB" dirty="0" err="1">
                <a:solidFill>
                  <a:schemeClr val="accent1">
                    <a:lumMod val="50000"/>
                  </a:schemeClr>
                </a:solidFill>
                <a:latin typeface="Arial" panose="020B0604020202020204" pitchFamily="34" charset="0"/>
                <a:cs typeface="Arial" panose="020B0604020202020204" pitchFamily="34" charset="0"/>
              </a:rPr>
              <a:t>Ibnus</a:t>
            </a:r>
            <a:r>
              <a:rPr lang="en-GB" dirty="0">
                <a:solidFill>
                  <a:schemeClr val="accent1">
                    <a:lumMod val="50000"/>
                  </a:schemeClr>
                </a:solidFill>
                <a:latin typeface="Arial" panose="020B0604020202020204" pitchFamily="34" charset="0"/>
                <a:cs typeface="Arial" panose="020B0604020202020204" pitchFamily="34" charset="0"/>
              </a:rPr>
              <a:t> 2022:111). Top-down is replaced by bottom-up, traditional is replaced by ‘disruptive’ (student-centred), and the transferral of information is replaced by the sharing and discussion thereof. Added to these, the confines of the classroom are replaced by ‘the world,’ as any element of society, culture, tradition, creativity, AI, entertainment, or gaming can form part of the rhizome to contribute to the overall sharing of knowledge.</a:t>
            </a:r>
          </a:p>
        </p:txBody>
      </p:sp>
    </p:spTree>
    <p:extLst>
      <p:ext uri="{BB962C8B-B14F-4D97-AF65-F5344CB8AC3E}">
        <p14:creationId xmlns:p14="http://schemas.microsoft.com/office/powerpoint/2010/main" val="2211056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E240B2-19BB-D0B3-3A09-623512361D33}"/>
              </a:ext>
            </a:extLst>
          </p:cNvPr>
          <p:cNvSpPr/>
          <p:nvPr/>
        </p:nvSpPr>
        <p:spPr>
          <a:xfrm>
            <a:off x="4316816" y="0"/>
            <a:ext cx="7875184" cy="6866421"/>
          </a:xfrm>
          <a:prstGeom prst="rect">
            <a:avLst/>
          </a:prstGeom>
          <a:blipFill dpi="0" rotWithShape="1">
            <a:blip r:embed="rId3">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2626CE44-19A0-6A3C-2CCB-39508CCADACE}"/>
              </a:ext>
            </a:extLst>
          </p:cNvPr>
          <p:cNvGrpSpPr/>
          <p:nvPr/>
        </p:nvGrpSpPr>
        <p:grpSpPr>
          <a:xfrm>
            <a:off x="3875832" y="918127"/>
            <a:ext cx="8526780" cy="6000288"/>
            <a:chOff x="2366010" y="205740"/>
            <a:chExt cx="8526780" cy="6000288"/>
          </a:xfrm>
        </p:grpSpPr>
        <p:pic>
          <p:nvPicPr>
            <p:cNvPr id="10" name="Picture 2" descr="Realistic Cloud PNGs for Free Download">
              <a:extLst>
                <a:ext uri="{FF2B5EF4-FFF2-40B4-BE49-F238E27FC236}">
                  <a16:creationId xmlns:a16="http://schemas.microsoft.com/office/drawing/2014/main" id="{66BDB3C2-D0D2-A556-6EAD-4FD134F0A0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7" t="18834" r="5055" b="31167"/>
            <a:stretch/>
          </p:blipFill>
          <p:spPr bwMode="auto">
            <a:xfrm>
              <a:off x="2366010" y="205740"/>
              <a:ext cx="8526780" cy="60002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or: Curved 10">
              <a:extLst>
                <a:ext uri="{FF2B5EF4-FFF2-40B4-BE49-F238E27FC236}">
                  <a16:creationId xmlns:a16="http://schemas.microsoft.com/office/drawing/2014/main" id="{21297D76-C446-1BD4-C76F-977838932C6F}"/>
                </a:ext>
              </a:extLst>
            </p:cNvPr>
            <p:cNvCxnSpPr/>
            <p:nvPr/>
          </p:nvCxnSpPr>
          <p:spPr>
            <a:xfrm rot="16200000" flipH="1">
              <a:off x="4543425" y="1297305"/>
              <a:ext cx="4286250" cy="4137660"/>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2" name="Connector: Curved 11">
              <a:extLst>
                <a:ext uri="{FF2B5EF4-FFF2-40B4-BE49-F238E27FC236}">
                  <a16:creationId xmlns:a16="http://schemas.microsoft.com/office/drawing/2014/main" id="{88B2257C-F992-2C55-7759-ADD30607423F}"/>
                </a:ext>
              </a:extLst>
            </p:cNvPr>
            <p:cNvCxnSpPr>
              <a:cxnSpLocks/>
            </p:cNvCxnSpPr>
            <p:nvPr/>
          </p:nvCxnSpPr>
          <p:spPr>
            <a:xfrm rot="16200000" flipH="1">
              <a:off x="4554855" y="2943225"/>
              <a:ext cx="4286251" cy="868680"/>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AA36D6C8-4855-1A44-D1AD-E488EA38C050}"/>
                </a:ext>
              </a:extLst>
            </p:cNvPr>
            <p:cNvSpPr/>
            <p:nvPr/>
          </p:nvSpPr>
          <p:spPr>
            <a:xfrm>
              <a:off x="6469380" y="3143250"/>
              <a:ext cx="422910" cy="422910"/>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Connector: Curved 13">
              <a:extLst>
                <a:ext uri="{FF2B5EF4-FFF2-40B4-BE49-F238E27FC236}">
                  <a16:creationId xmlns:a16="http://schemas.microsoft.com/office/drawing/2014/main" id="{D90993FC-7520-CFFC-7DA6-1E5E54846FCB}"/>
                </a:ext>
              </a:extLst>
            </p:cNvPr>
            <p:cNvCxnSpPr>
              <a:cxnSpLocks/>
            </p:cNvCxnSpPr>
            <p:nvPr/>
          </p:nvCxnSpPr>
          <p:spPr>
            <a:xfrm rot="10800000" flipV="1">
              <a:off x="4480561" y="1666874"/>
              <a:ext cx="4432935" cy="3385185"/>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15" name="Freeform: Shape 14">
              <a:extLst>
                <a:ext uri="{FF2B5EF4-FFF2-40B4-BE49-F238E27FC236}">
                  <a16:creationId xmlns:a16="http://schemas.microsoft.com/office/drawing/2014/main" id="{F4618AF0-26EA-48E9-FB1B-B3BDB2546C85}"/>
                </a:ext>
              </a:extLst>
            </p:cNvPr>
            <p:cNvSpPr/>
            <p:nvPr/>
          </p:nvSpPr>
          <p:spPr>
            <a:xfrm>
              <a:off x="4411980" y="1188720"/>
              <a:ext cx="2301312" cy="4377690"/>
            </a:xfrm>
            <a:custGeom>
              <a:avLst/>
              <a:gdLst>
                <a:gd name="connsiteX0" fmla="*/ 682686 w 2835408"/>
                <a:gd name="connsiteY0" fmla="*/ 0 h 4935214"/>
                <a:gd name="connsiteX1" fmla="*/ 2831526 w 2835408"/>
                <a:gd name="connsiteY1" fmla="*/ 2228850 h 4935214"/>
                <a:gd name="connsiteX2" fmla="*/ 214056 w 2835408"/>
                <a:gd name="connsiteY2" fmla="*/ 4732020 h 4935214"/>
                <a:gd name="connsiteX3" fmla="*/ 339786 w 2835408"/>
                <a:gd name="connsiteY3" fmla="*/ 4606290 h 4935214"/>
              </a:gdLst>
              <a:ahLst/>
              <a:cxnLst>
                <a:cxn ang="0">
                  <a:pos x="connsiteX0" y="connsiteY0"/>
                </a:cxn>
                <a:cxn ang="0">
                  <a:pos x="connsiteX1" y="connsiteY1"/>
                </a:cxn>
                <a:cxn ang="0">
                  <a:pos x="connsiteX2" y="connsiteY2"/>
                </a:cxn>
                <a:cxn ang="0">
                  <a:pos x="connsiteX3" y="connsiteY3"/>
                </a:cxn>
              </a:cxnLst>
              <a:rect l="l" t="t" r="r" b="b"/>
              <a:pathLst>
                <a:path w="2835408" h="4935214">
                  <a:moveTo>
                    <a:pt x="682686" y="0"/>
                  </a:moveTo>
                  <a:cubicBezTo>
                    <a:pt x="1796158" y="720090"/>
                    <a:pt x="2909631" y="1440180"/>
                    <a:pt x="2831526" y="2228850"/>
                  </a:cubicBezTo>
                  <a:cubicBezTo>
                    <a:pt x="2753421" y="3017520"/>
                    <a:pt x="629346" y="4335780"/>
                    <a:pt x="214056" y="4732020"/>
                  </a:cubicBezTo>
                  <a:cubicBezTo>
                    <a:pt x="-201234" y="5128260"/>
                    <a:pt x="69276" y="4867275"/>
                    <a:pt x="339786" y="460629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28CEC7CC-075C-7DC1-7FBD-9BC29CAF934C}"/>
                </a:ext>
              </a:extLst>
            </p:cNvPr>
            <p:cNvSpPr/>
            <p:nvPr/>
          </p:nvSpPr>
          <p:spPr>
            <a:xfrm>
              <a:off x="3931920" y="1394460"/>
              <a:ext cx="2757587" cy="2960370"/>
            </a:xfrm>
            <a:custGeom>
              <a:avLst/>
              <a:gdLst>
                <a:gd name="connsiteX0" fmla="*/ 422910 w 2757587"/>
                <a:gd name="connsiteY0" fmla="*/ 0 h 2960370"/>
                <a:gd name="connsiteX1" fmla="*/ 2754630 w 2757587"/>
                <a:gd name="connsiteY1" fmla="*/ 2034540 h 2960370"/>
                <a:gd name="connsiteX2" fmla="*/ 0 w 2757587"/>
                <a:gd name="connsiteY2" fmla="*/ 2960370 h 2960370"/>
                <a:gd name="connsiteX3" fmla="*/ 0 w 2757587"/>
                <a:gd name="connsiteY3" fmla="*/ 2960370 h 2960370"/>
              </a:gdLst>
              <a:ahLst/>
              <a:cxnLst>
                <a:cxn ang="0">
                  <a:pos x="connsiteX0" y="connsiteY0"/>
                </a:cxn>
                <a:cxn ang="0">
                  <a:pos x="connsiteX1" y="connsiteY1"/>
                </a:cxn>
                <a:cxn ang="0">
                  <a:pos x="connsiteX2" y="connsiteY2"/>
                </a:cxn>
                <a:cxn ang="0">
                  <a:pos x="connsiteX3" y="connsiteY3"/>
                </a:cxn>
              </a:cxnLst>
              <a:rect l="l" t="t" r="r" b="b"/>
              <a:pathLst>
                <a:path w="2757587" h="2960370">
                  <a:moveTo>
                    <a:pt x="422910" y="0"/>
                  </a:moveTo>
                  <a:cubicBezTo>
                    <a:pt x="1624012" y="770572"/>
                    <a:pt x="2825115" y="1541145"/>
                    <a:pt x="2754630" y="2034540"/>
                  </a:cubicBezTo>
                  <a:cubicBezTo>
                    <a:pt x="2684145" y="2527935"/>
                    <a:pt x="0" y="2960370"/>
                    <a:pt x="0" y="2960370"/>
                  </a:cubicBezTo>
                  <a:lnTo>
                    <a:pt x="0" y="296037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074ED8E2-B258-F4D8-6BB5-D8AC6E8C3AA9}"/>
                </a:ext>
              </a:extLst>
            </p:cNvPr>
            <p:cNvSpPr/>
            <p:nvPr/>
          </p:nvSpPr>
          <p:spPr>
            <a:xfrm flipH="1">
              <a:off x="6644640" y="1398270"/>
              <a:ext cx="2757587" cy="2960370"/>
            </a:xfrm>
            <a:custGeom>
              <a:avLst/>
              <a:gdLst>
                <a:gd name="connsiteX0" fmla="*/ 422910 w 2757587"/>
                <a:gd name="connsiteY0" fmla="*/ 0 h 2960370"/>
                <a:gd name="connsiteX1" fmla="*/ 2754630 w 2757587"/>
                <a:gd name="connsiteY1" fmla="*/ 2034540 h 2960370"/>
                <a:gd name="connsiteX2" fmla="*/ 0 w 2757587"/>
                <a:gd name="connsiteY2" fmla="*/ 2960370 h 2960370"/>
                <a:gd name="connsiteX3" fmla="*/ 0 w 2757587"/>
                <a:gd name="connsiteY3" fmla="*/ 2960370 h 2960370"/>
              </a:gdLst>
              <a:ahLst/>
              <a:cxnLst>
                <a:cxn ang="0">
                  <a:pos x="connsiteX0" y="connsiteY0"/>
                </a:cxn>
                <a:cxn ang="0">
                  <a:pos x="connsiteX1" y="connsiteY1"/>
                </a:cxn>
                <a:cxn ang="0">
                  <a:pos x="connsiteX2" y="connsiteY2"/>
                </a:cxn>
                <a:cxn ang="0">
                  <a:pos x="connsiteX3" y="connsiteY3"/>
                </a:cxn>
              </a:cxnLst>
              <a:rect l="l" t="t" r="r" b="b"/>
              <a:pathLst>
                <a:path w="2757587" h="2960370">
                  <a:moveTo>
                    <a:pt x="422910" y="0"/>
                  </a:moveTo>
                  <a:cubicBezTo>
                    <a:pt x="1624012" y="770572"/>
                    <a:pt x="2825115" y="1541145"/>
                    <a:pt x="2754630" y="2034540"/>
                  </a:cubicBezTo>
                  <a:cubicBezTo>
                    <a:pt x="2684145" y="2527935"/>
                    <a:pt x="0" y="2960370"/>
                    <a:pt x="0" y="2960370"/>
                  </a:cubicBezTo>
                  <a:lnTo>
                    <a:pt x="0" y="296037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84BE6EAE-F273-1C4C-E4B2-D7F653823F70}"/>
                </a:ext>
              </a:extLst>
            </p:cNvPr>
            <p:cNvSpPr/>
            <p:nvPr/>
          </p:nvSpPr>
          <p:spPr>
            <a:xfrm rot="5400000">
              <a:off x="5890332" y="468630"/>
              <a:ext cx="2711795" cy="3078480"/>
            </a:xfrm>
            <a:custGeom>
              <a:avLst/>
              <a:gdLst>
                <a:gd name="connsiteX0" fmla="*/ 422910 w 2757587"/>
                <a:gd name="connsiteY0" fmla="*/ 0 h 2960370"/>
                <a:gd name="connsiteX1" fmla="*/ 2754630 w 2757587"/>
                <a:gd name="connsiteY1" fmla="*/ 2034540 h 2960370"/>
                <a:gd name="connsiteX2" fmla="*/ 0 w 2757587"/>
                <a:gd name="connsiteY2" fmla="*/ 2960370 h 2960370"/>
                <a:gd name="connsiteX3" fmla="*/ 0 w 2757587"/>
                <a:gd name="connsiteY3" fmla="*/ 2960370 h 2960370"/>
              </a:gdLst>
              <a:ahLst/>
              <a:cxnLst>
                <a:cxn ang="0">
                  <a:pos x="connsiteX0" y="connsiteY0"/>
                </a:cxn>
                <a:cxn ang="0">
                  <a:pos x="connsiteX1" y="connsiteY1"/>
                </a:cxn>
                <a:cxn ang="0">
                  <a:pos x="connsiteX2" y="connsiteY2"/>
                </a:cxn>
                <a:cxn ang="0">
                  <a:pos x="connsiteX3" y="connsiteY3"/>
                </a:cxn>
              </a:cxnLst>
              <a:rect l="l" t="t" r="r" b="b"/>
              <a:pathLst>
                <a:path w="2757587" h="2960370">
                  <a:moveTo>
                    <a:pt x="422910" y="0"/>
                  </a:moveTo>
                  <a:cubicBezTo>
                    <a:pt x="1624012" y="770572"/>
                    <a:pt x="2825115" y="1541145"/>
                    <a:pt x="2754630" y="2034540"/>
                  </a:cubicBezTo>
                  <a:cubicBezTo>
                    <a:pt x="2684145" y="2527935"/>
                    <a:pt x="0" y="2960370"/>
                    <a:pt x="0" y="2960370"/>
                  </a:cubicBezTo>
                  <a:lnTo>
                    <a:pt x="0" y="296037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nector: Curved 18">
              <a:extLst>
                <a:ext uri="{FF2B5EF4-FFF2-40B4-BE49-F238E27FC236}">
                  <a16:creationId xmlns:a16="http://schemas.microsoft.com/office/drawing/2014/main" id="{50DE91E7-29F9-76CC-9C9A-1F425F21F783}"/>
                </a:ext>
              </a:extLst>
            </p:cNvPr>
            <p:cNvCxnSpPr>
              <a:cxnSpLocks/>
            </p:cNvCxnSpPr>
            <p:nvPr/>
          </p:nvCxnSpPr>
          <p:spPr>
            <a:xfrm>
              <a:off x="4014690" y="3086100"/>
              <a:ext cx="5323620" cy="483409"/>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20" name="Freeform: Shape 19">
              <a:extLst>
                <a:ext uri="{FF2B5EF4-FFF2-40B4-BE49-F238E27FC236}">
                  <a16:creationId xmlns:a16="http://schemas.microsoft.com/office/drawing/2014/main" id="{DB20B4DA-3E46-23D8-CB3D-884154027C3C}"/>
                </a:ext>
              </a:extLst>
            </p:cNvPr>
            <p:cNvSpPr/>
            <p:nvPr/>
          </p:nvSpPr>
          <p:spPr>
            <a:xfrm>
              <a:off x="6667567" y="1748790"/>
              <a:ext cx="1733483" cy="1730691"/>
            </a:xfrm>
            <a:custGeom>
              <a:avLst/>
              <a:gdLst>
                <a:gd name="connsiteX0" fmla="*/ 967673 w 1733483"/>
                <a:gd name="connsiteY0" fmla="*/ 0 h 1730691"/>
                <a:gd name="connsiteX1" fmla="*/ 18983 w 1733483"/>
                <a:gd name="connsiteY1" fmla="*/ 1611630 h 1730691"/>
                <a:gd name="connsiteX2" fmla="*/ 1733483 w 1733483"/>
                <a:gd name="connsiteY2" fmla="*/ 1485900 h 1730691"/>
              </a:gdLst>
              <a:ahLst/>
              <a:cxnLst>
                <a:cxn ang="0">
                  <a:pos x="connsiteX0" y="connsiteY0"/>
                </a:cxn>
                <a:cxn ang="0">
                  <a:pos x="connsiteX1" y="connsiteY1"/>
                </a:cxn>
                <a:cxn ang="0">
                  <a:pos x="connsiteX2" y="connsiteY2"/>
                </a:cxn>
              </a:cxnLst>
              <a:rect l="l" t="t" r="r" b="b"/>
              <a:pathLst>
                <a:path w="1733483" h="1730691">
                  <a:moveTo>
                    <a:pt x="967673" y="0"/>
                  </a:moveTo>
                  <a:cubicBezTo>
                    <a:pt x="429510" y="681990"/>
                    <a:pt x="-108652" y="1363980"/>
                    <a:pt x="18983" y="1611630"/>
                  </a:cubicBezTo>
                  <a:cubicBezTo>
                    <a:pt x="146618" y="1859280"/>
                    <a:pt x="940050" y="1672590"/>
                    <a:pt x="1733483" y="14859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8DC6A3C-5C12-4064-235D-B190BE2554A2}"/>
                </a:ext>
              </a:extLst>
            </p:cNvPr>
            <p:cNvSpPr txBox="1"/>
            <p:nvPr/>
          </p:nvSpPr>
          <p:spPr>
            <a:xfrm>
              <a:off x="3166110" y="2800350"/>
              <a:ext cx="971550" cy="461665"/>
            </a:xfrm>
            <a:prstGeom prst="rect">
              <a:avLst/>
            </a:prstGeom>
            <a:noFill/>
          </p:spPr>
          <p:txBody>
            <a:bodyPr wrap="square" rtlCol="0">
              <a:spAutoFit/>
            </a:bodyPr>
            <a:lstStyle/>
            <a:p>
              <a:r>
                <a:rPr lang="en-GB" sz="2400" b="1" dirty="0">
                  <a:solidFill>
                    <a:schemeClr val="accent1">
                      <a:lumMod val="50000"/>
                    </a:schemeClr>
                  </a:solidFill>
                </a:rPr>
                <a:t>Peter</a:t>
              </a:r>
            </a:p>
          </p:txBody>
        </p:sp>
        <p:sp>
          <p:nvSpPr>
            <p:cNvPr id="22" name="TextBox 21">
              <a:extLst>
                <a:ext uri="{FF2B5EF4-FFF2-40B4-BE49-F238E27FC236}">
                  <a16:creationId xmlns:a16="http://schemas.microsoft.com/office/drawing/2014/main" id="{A586D3B3-CC41-0C6D-DF08-325C676B16FB}"/>
                </a:ext>
              </a:extLst>
            </p:cNvPr>
            <p:cNvSpPr txBox="1"/>
            <p:nvPr/>
          </p:nvSpPr>
          <p:spPr>
            <a:xfrm>
              <a:off x="9292591" y="3341370"/>
              <a:ext cx="1501139" cy="461665"/>
            </a:xfrm>
            <a:prstGeom prst="rect">
              <a:avLst/>
            </a:prstGeom>
            <a:noFill/>
          </p:spPr>
          <p:txBody>
            <a:bodyPr wrap="square" rtlCol="0">
              <a:spAutoFit/>
            </a:bodyPr>
            <a:lstStyle/>
            <a:p>
              <a:r>
                <a:rPr lang="en-GB" sz="2400" b="1" dirty="0">
                  <a:solidFill>
                    <a:schemeClr val="accent1">
                      <a:lumMod val="50000"/>
                    </a:schemeClr>
                  </a:solidFill>
                </a:rPr>
                <a:t>Educator</a:t>
              </a:r>
            </a:p>
          </p:txBody>
        </p:sp>
        <p:sp>
          <p:nvSpPr>
            <p:cNvPr id="23" name="TextBox 22">
              <a:extLst>
                <a:ext uri="{FF2B5EF4-FFF2-40B4-BE49-F238E27FC236}">
                  <a16:creationId xmlns:a16="http://schemas.microsoft.com/office/drawing/2014/main" id="{86FB1203-B717-7106-230A-4D8150E1CD51}"/>
                </a:ext>
              </a:extLst>
            </p:cNvPr>
            <p:cNvSpPr txBox="1"/>
            <p:nvPr/>
          </p:nvSpPr>
          <p:spPr>
            <a:xfrm>
              <a:off x="8393431" y="1459230"/>
              <a:ext cx="2282189" cy="830997"/>
            </a:xfrm>
            <a:prstGeom prst="rect">
              <a:avLst/>
            </a:prstGeom>
            <a:noFill/>
          </p:spPr>
          <p:txBody>
            <a:bodyPr wrap="square" rtlCol="0">
              <a:spAutoFit/>
            </a:bodyPr>
            <a:lstStyle/>
            <a:p>
              <a:pPr algn="ctr"/>
              <a:r>
                <a:rPr lang="en-GB" sz="2400" b="1" dirty="0">
                  <a:solidFill>
                    <a:schemeClr val="accent1">
                      <a:lumMod val="50000"/>
                    </a:schemeClr>
                  </a:solidFill>
                </a:rPr>
                <a:t>Artificial Intelligence</a:t>
              </a:r>
            </a:p>
          </p:txBody>
        </p:sp>
        <p:sp>
          <p:nvSpPr>
            <p:cNvPr id="24" name="TextBox 23">
              <a:extLst>
                <a:ext uri="{FF2B5EF4-FFF2-40B4-BE49-F238E27FC236}">
                  <a16:creationId xmlns:a16="http://schemas.microsoft.com/office/drawing/2014/main" id="{061E2E65-B3AD-CE49-F0A9-1A3150932393}"/>
                </a:ext>
              </a:extLst>
            </p:cNvPr>
            <p:cNvSpPr txBox="1"/>
            <p:nvPr/>
          </p:nvSpPr>
          <p:spPr>
            <a:xfrm>
              <a:off x="2804160" y="4095750"/>
              <a:ext cx="1253952" cy="461665"/>
            </a:xfrm>
            <a:prstGeom prst="rect">
              <a:avLst/>
            </a:prstGeom>
            <a:noFill/>
          </p:spPr>
          <p:txBody>
            <a:bodyPr wrap="square" rtlCol="0">
              <a:spAutoFit/>
            </a:bodyPr>
            <a:lstStyle/>
            <a:p>
              <a:r>
                <a:rPr lang="en-GB" sz="2400" b="1" dirty="0">
                  <a:solidFill>
                    <a:schemeClr val="accent1">
                      <a:lumMod val="50000"/>
                    </a:schemeClr>
                  </a:solidFill>
                </a:rPr>
                <a:t>Nomsa</a:t>
              </a:r>
            </a:p>
          </p:txBody>
        </p:sp>
        <p:sp>
          <p:nvSpPr>
            <p:cNvPr id="25" name="TextBox 24">
              <a:extLst>
                <a:ext uri="{FF2B5EF4-FFF2-40B4-BE49-F238E27FC236}">
                  <a16:creationId xmlns:a16="http://schemas.microsoft.com/office/drawing/2014/main" id="{95D7A40F-A825-38D9-84C0-1E9AF0476221}"/>
                </a:ext>
              </a:extLst>
            </p:cNvPr>
            <p:cNvSpPr txBox="1"/>
            <p:nvPr/>
          </p:nvSpPr>
          <p:spPr>
            <a:xfrm>
              <a:off x="9357360" y="4145280"/>
              <a:ext cx="1253952" cy="461665"/>
            </a:xfrm>
            <a:prstGeom prst="rect">
              <a:avLst/>
            </a:prstGeom>
            <a:noFill/>
          </p:spPr>
          <p:txBody>
            <a:bodyPr wrap="square" rtlCol="0">
              <a:spAutoFit/>
            </a:bodyPr>
            <a:lstStyle/>
            <a:p>
              <a:r>
                <a:rPr lang="en-GB" sz="2400" b="1" dirty="0" err="1">
                  <a:solidFill>
                    <a:schemeClr val="accent1">
                      <a:lumMod val="50000"/>
                    </a:schemeClr>
                  </a:solidFill>
                </a:rPr>
                <a:t>Hardus</a:t>
              </a:r>
              <a:endParaRPr lang="en-GB" sz="2400" b="1" dirty="0">
                <a:solidFill>
                  <a:schemeClr val="accent1">
                    <a:lumMod val="50000"/>
                  </a:schemeClr>
                </a:solidFill>
              </a:endParaRPr>
            </a:p>
          </p:txBody>
        </p:sp>
        <p:sp>
          <p:nvSpPr>
            <p:cNvPr id="26" name="TextBox 25">
              <a:extLst>
                <a:ext uri="{FF2B5EF4-FFF2-40B4-BE49-F238E27FC236}">
                  <a16:creationId xmlns:a16="http://schemas.microsoft.com/office/drawing/2014/main" id="{F04F8410-D810-5A2E-96A1-B13C7B7DE92F}"/>
                </a:ext>
              </a:extLst>
            </p:cNvPr>
            <p:cNvSpPr txBox="1"/>
            <p:nvPr/>
          </p:nvSpPr>
          <p:spPr>
            <a:xfrm>
              <a:off x="5212080" y="285750"/>
              <a:ext cx="1040130" cy="461665"/>
            </a:xfrm>
            <a:prstGeom prst="rect">
              <a:avLst/>
            </a:prstGeom>
            <a:noFill/>
          </p:spPr>
          <p:txBody>
            <a:bodyPr wrap="square" rtlCol="0">
              <a:spAutoFit/>
            </a:bodyPr>
            <a:lstStyle/>
            <a:p>
              <a:r>
                <a:rPr lang="en-GB" sz="2400" b="1" dirty="0">
                  <a:solidFill>
                    <a:schemeClr val="accent1">
                      <a:lumMod val="50000"/>
                    </a:schemeClr>
                  </a:solidFill>
                </a:rPr>
                <a:t>Danie</a:t>
              </a:r>
            </a:p>
          </p:txBody>
        </p:sp>
        <p:sp>
          <p:nvSpPr>
            <p:cNvPr id="27" name="TextBox 26">
              <a:extLst>
                <a:ext uri="{FF2B5EF4-FFF2-40B4-BE49-F238E27FC236}">
                  <a16:creationId xmlns:a16="http://schemas.microsoft.com/office/drawing/2014/main" id="{A98B377F-84E0-017C-7499-805C78AB2365}"/>
                </a:ext>
              </a:extLst>
            </p:cNvPr>
            <p:cNvSpPr txBox="1"/>
            <p:nvPr/>
          </p:nvSpPr>
          <p:spPr>
            <a:xfrm>
              <a:off x="2815590" y="1139190"/>
              <a:ext cx="1703532" cy="461665"/>
            </a:xfrm>
            <a:prstGeom prst="rect">
              <a:avLst/>
            </a:prstGeom>
            <a:noFill/>
          </p:spPr>
          <p:txBody>
            <a:bodyPr wrap="square" rtlCol="0">
              <a:spAutoFit/>
            </a:bodyPr>
            <a:lstStyle/>
            <a:p>
              <a:r>
                <a:rPr lang="en-GB" sz="2400" b="1" dirty="0">
                  <a:solidFill>
                    <a:schemeClr val="accent1">
                      <a:lumMod val="50000"/>
                    </a:schemeClr>
                  </a:solidFill>
                </a:rPr>
                <a:t>Itumeleng</a:t>
              </a:r>
            </a:p>
          </p:txBody>
        </p:sp>
        <p:sp>
          <p:nvSpPr>
            <p:cNvPr id="28" name="TextBox 27">
              <a:extLst>
                <a:ext uri="{FF2B5EF4-FFF2-40B4-BE49-F238E27FC236}">
                  <a16:creationId xmlns:a16="http://schemas.microsoft.com/office/drawing/2014/main" id="{E125EB35-1A43-5DCD-1888-387148F1F28A}"/>
                </a:ext>
              </a:extLst>
            </p:cNvPr>
            <p:cNvSpPr txBox="1"/>
            <p:nvPr/>
          </p:nvSpPr>
          <p:spPr>
            <a:xfrm>
              <a:off x="4831080" y="842010"/>
              <a:ext cx="868361" cy="461665"/>
            </a:xfrm>
            <a:prstGeom prst="rect">
              <a:avLst/>
            </a:prstGeom>
            <a:noFill/>
          </p:spPr>
          <p:txBody>
            <a:bodyPr wrap="square" rtlCol="0">
              <a:spAutoFit/>
            </a:bodyPr>
            <a:lstStyle/>
            <a:p>
              <a:r>
                <a:rPr lang="en-GB" sz="2400" b="1" dirty="0">
                  <a:solidFill>
                    <a:schemeClr val="accent1">
                      <a:lumMod val="50000"/>
                    </a:schemeClr>
                  </a:solidFill>
                </a:rPr>
                <a:t>Ann</a:t>
              </a:r>
            </a:p>
          </p:txBody>
        </p:sp>
        <p:sp>
          <p:nvSpPr>
            <p:cNvPr id="29" name="TextBox 28">
              <a:extLst>
                <a:ext uri="{FF2B5EF4-FFF2-40B4-BE49-F238E27FC236}">
                  <a16:creationId xmlns:a16="http://schemas.microsoft.com/office/drawing/2014/main" id="{A54DE451-C629-1398-C8D7-329D8B40C163}"/>
                </a:ext>
              </a:extLst>
            </p:cNvPr>
            <p:cNvSpPr txBox="1"/>
            <p:nvPr/>
          </p:nvSpPr>
          <p:spPr>
            <a:xfrm>
              <a:off x="4023360" y="880110"/>
              <a:ext cx="868361" cy="461665"/>
            </a:xfrm>
            <a:prstGeom prst="rect">
              <a:avLst/>
            </a:prstGeom>
            <a:noFill/>
          </p:spPr>
          <p:txBody>
            <a:bodyPr wrap="square" rtlCol="0">
              <a:spAutoFit/>
            </a:bodyPr>
            <a:lstStyle/>
            <a:p>
              <a:r>
                <a:rPr lang="en-GB" sz="2400" b="1" dirty="0">
                  <a:solidFill>
                    <a:schemeClr val="accent1">
                      <a:lumMod val="50000"/>
                    </a:schemeClr>
                  </a:solidFill>
                </a:rPr>
                <a:t>Clair</a:t>
              </a:r>
            </a:p>
          </p:txBody>
        </p:sp>
        <p:sp>
          <p:nvSpPr>
            <p:cNvPr id="30" name="TextBox 29">
              <a:extLst>
                <a:ext uri="{FF2B5EF4-FFF2-40B4-BE49-F238E27FC236}">
                  <a16:creationId xmlns:a16="http://schemas.microsoft.com/office/drawing/2014/main" id="{A5DD8877-4F81-CDF9-8071-002285B36882}"/>
                </a:ext>
              </a:extLst>
            </p:cNvPr>
            <p:cNvSpPr txBox="1"/>
            <p:nvPr/>
          </p:nvSpPr>
          <p:spPr>
            <a:xfrm>
              <a:off x="5897880" y="880110"/>
              <a:ext cx="1721801" cy="461665"/>
            </a:xfrm>
            <a:prstGeom prst="rect">
              <a:avLst/>
            </a:prstGeom>
            <a:noFill/>
          </p:spPr>
          <p:txBody>
            <a:bodyPr wrap="square" rtlCol="0">
              <a:spAutoFit/>
            </a:bodyPr>
            <a:lstStyle/>
            <a:p>
              <a:r>
                <a:rPr lang="en-GB" sz="2400" b="1" dirty="0">
                  <a:solidFill>
                    <a:schemeClr val="accent1">
                      <a:lumMod val="50000"/>
                    </a:schemeClr>
                  </a:solidFill>
                </a:rPr>
                <a:t>Simphiwe</a:t>
              </a:r>
            </a:p>
          </p:txBody>
        </p:sp>
        <p:sp>
          <p:nvSpPr>
            <p:cNvPr id="31" name="TextBox 30">
              <a:extLst>
                <a:ext uri="{FF2B5EF4-FFF2-40B4-BE49-F238E27FC236}">
                  <a16:creationId xmlns:a16="http://schemas.microsoft.com/office/drawing/2014/main" id="{06FC5D6A-924E-A01D-0E9A-E4B20E7F775C}"/>
                </a:ext>
              </a:extLst>
            </p:cNvPr>
            <p:cNvSpPr txBox="1"/>
            <p:nvPr/>
          </p:nvSpPr>
          <p:spPr>
            <a:xfrm>
              <a:off x="6884671" y="1375410"/>
              <a:ext cx="1295792" cy="461665"/>
            </a:xfrm>
            <a:prstGeom prst="rect">
              <a:avLst/>
            </a:prstGeom>
            <a:noFill/>
          </p:spPr>
          <p:txBody>
            <a:bodyPr wrap="square" rtlCol="0">
              <a:spAutoFit/>
            </a:bodyPr>
            <a:lstStyle/>
            <a:p>
              <a:r>
                <a:rPr lang="en-GB" sz="2400" b="1" dirty="0">
                  <a:solidFill>
                    <a:schemeClr val="accent1">
                      <a:lumMod val="50000"/>
                    </a:schemeClr>
                  </a:solidFill>
                </a:rPr>
                <a:t>Samuel</a:t>
              </a:r>
            </a:p>
          </p:txBody>
        </p:sp>
        <p:sp>
          <p:nvSpPr>
            <p:cNvPr id="32" name="TextBox 31">
              <a:extLst>
                <a:ext uri="{FF2B5EF4-FFF2-40B4-BE49-F238E27FC236}">
                  <a16:creationId xmlns:a16="http://schemas.microsoft.com/office/drawing/2014/main" id="{2CDB1E8C-D799-2A18-7B96-ABE13FB0DB0E}"/>
                </a:ext>
              </a:extLst>
            </p:cNvPr>
            <p:cNvSpPr txBox="1"/>
            <p:nvPr/>
          </p:nvSpPr>
          <p:spPr>
            <a:xfrm>
              <a:off x="7825741" y="681990"/>
              <a:ext cx="1295792" cy="461665"/>
            </a:xfrm>
            <a:prstGeom prst="rect">
              <a:avLst/>
            </a:prstGeom>
            <a:noFill/>
          </p:spPr>
          <p:txBody>
            <a:bodyPr wrap="square" rtlCol="0">
              <a:spAutoFit/>
            </a:bodyPr>
            <a:lstStyle/>
            <a:p>
              <a:r>
                <a:rPr lang="en-GB" sz="2400" b="1" dirty="0">
                  <a:solidFill>
                    <a:schemeClr val="accent1">
                      <a:lumMod val="50000"/>
                    </a:schemeClr>
                  </a:solidFill>
                </a:rPr>
                <a:t>Reneka</a:t>
              </a:r>
            </a:p>
          </p:txBody>
        </p:sp>
        <p:sp>
          <p:nvSpPr>
            <p:cNvPr id="33" name="TextBox 32">
              <a:extLst>
                <a:ext uri="{FF2B5EF4-FFF2-40B4-BE49-F238E27FC236}">
                  <a16:creationId xmlns:a16="http://schemas.microsoft.com/office/drawing/2014/main" id="{B2B6C463-0095-44A1-032F-7B50A55F2E79}"/>
                </a:ext>
              </a:extLst>
            </p:cNvPr>
            <p:cNvSpPr txBox="1"/>
            <p:nvPr/>
          </p:nvSpPr>
          <p:spPr>
            <a:xfrm>
              <a:off x="8717281" y="1047750"/>
              <a:ext cx="1581934" cy="461665"/>
            </a:xfrm>
            <a:prstGeom prst="rect">
              <a:avLst/>
            </a:prstGeom>
            <a:noFill/>
          </p:spPr>
          <p:txBody>
            <a:bodyPr wrap="square" rtlCol="0">
              <a:spAutoFit/>
            </a:bodyPr>
            <a:lstStyle/>
            <a:p>
              <a:r>
                <a:rPr lang="en-GB" sz="2400" b="1" dirty="0">
                  <a:solidFill>
                    <a:schemeClr val="accent1">
                      <a:lumMod val="50000"/>
                    </a:schemeClr>
                  </a:solidFill>
                </a:rPr>
                <a:t>Prudence</a:t>
              </a:r>
            </a:p>
          </p:txBody>
        </p:sp>
        <p:sp>
          <p:nvSpPr>
            <p:cNvPr id="34" name="TextBox 33">
              <a:extLst>
                <a:ext uri="{FF2B5EF4-FFF2-40B4-BE49-F238E27FC236}">
                  <a16:creationId xmlns:a16="http://schemas.microsoft.com/office/drawing/2014/main" id="{35860C0C-910D-7AD0-CC62-8FC6D68977B5}"/>
                </a:ext>
              </a:extLst>
            </p:cNvPr>
            <p:cNvSpPr txBox="1"/>
            <p:nvPr/>
          </p:nvSpPr>
          <p:spPr>
            <a:xfrm>
              <a:off x="7677151" y="2887980"/>
              <a:ext cx="1295792" cy="461665"/>
            </a:xfrm>
            <a:prstGeom prst="rect">
              <a:avLst/>
            </a:prstGeom>
            <a:noFill/>
          </p:spPr>
          <p:txBody>
            <a:bodyPr wrap="square" rtlCol="0">
              <a:spAutoFit/>
            </a:bodyPr>
            <a:lstStyle/>
            <a:p>
              <a:r>
                <a:rPr lang="en-GB" sz="2400" b="1" dirty="0">
                  <a:solidFill>
                    <a:schemeClr val="accent1">
                      <a:lumMod val="50000"/>
                    </a:schemeClr>
                  </a:solidFill>
                </a:rPr>
                <a:t>Phineas</a:t>
              </a:r>
            </a:p>
          </p:txBody>
        </p:sp>
        <p:sp>
          <p:nvSpPr>
            <p:cNvPr id="35" name="TextBox 34">
              <a:extLst>
                <a:ext uri="{FF2B5EF4-FFF2-40B4-BE49-F238E27FC236}">
                  <a16:creationId xmlns:a16="http://schemas.microsoft.com/office/drawing/2014/main" id="{0AD97A32-9BFD-D595-0D61-8D304B5125B2}"/>
                </a:ext>
              </a:extLst>
            </p:cNvPr>
            <p:cNvSpPr txBox="1"/>
            <p:nvPr/>
          </p:nvSpPr>
          <p:spPr>
            <a:xfrm>
              <a:off x="8225791" y="5334000"/>
              <a:ext cx="1295792" cy="461665"/>
            </a:xfrm>
            <a:prstGeom prst="rect">
              <a:avLst/>
            </a:prstGeom>
            <a:noFill/>
          </p:spPr>
          <p:txBody>
            <a:bodyPr wrap="square" rtlCol="0">
              <a:spAutoFit/>
            </a:bodyPr>
            <a:lstStyle/>
            <a:p>
              <a:r>
                <a:rPr lang="en-GB" sz="2400" b="1" dirty="0">
                  <a:solidFill>
                    <a:schemeClr val="accent1">
                      <a:lumMod val="50000"/>
                    </a:schemeClr>
                  </a:solidFill>
                </a:rPr>
                <a:t>Thandi</a:t>
              </a:r>
            </a:p>
          </p:txBody>
        </p:sp>
        <p:sp>
          <p:nvSpPr>
            <p:cNvPr id="36" name="TextBox 35">
              <a:extLst>
                <a:ext uri="{FF2B5EF4-FFF2-40B4-BE49-F238E27FC236}">
                  <a16:creationId xmlns:a16="http://schemas.microsoft.com/office/drawing/2014/main" id="{3C53B98D-062A-BF99-78F0-5982488D9393}"/>
                </a:ext>
              </a:extLst>
            </p:cNvPr>
            <p:cNvSpPr txBox="1"/>
            <p:nvPr/>
          </p:nvSpPr>
          <p:spPr>
            <a:xfrm>
              <a:off x="6488430" y="5345430"/>
              <a:ext cx="1200541" cy="461665"/>
            </a:xfrm>
            <a:prstGeom prst="rect">
              <a:avLst/>
            </a:prstGeom>
            <a:noFill/>
          </p:spPr>
          <p:txBody>
            <a:bodyPr wrap="square" rtlCol="0">
              <a:spAutoFit/>
            </a:bodyPr>
            <a:lstStyle/>
            <a:p>
              <a:r>
                <a:rPr lang="en-GB" sz="2400" b="1" dirty="0">
                  <a:solidFill>
                    <a:schemeClr val="accent1">
                      <a:lumMod val="50000"/>
                    </a:schemeClr>
                  </a:solidFill>
                </a:rPr>
                <a:t>Ahmed</a:t>
              </a:r>
            </a:p>
          </p:txBody>
        </p:sp>
        <p:sp>
          <p:nvSpPr>
            <p:cNvPr id="37" name="TextBox 36">
              <a:extLst>
                <a:ext uri="{FF2B5EF4-FFF2-40B4-BE49-F238E27FC236}">
                  <a16:creationId xmlns:a16="http://schemas.microsoft.com/office/drawing/2014/main" id="{471A0581-E6DA-CFE5-C97E-F518D5133BCD}"/>
                </a:ext>
              </a:extLst>
            </p:cNvPr>
            <p:cNvSpPr txBox="1"/>
            <p:nvPr/>
          </p:nvSpPr>
          <p:spPr>
            <a:xfrm>
              <a:off x="3703320" y="5429250"/>
              <a:ext cx="1375410" cy="461665"/>
            </a:xfrm>
            <a:prstGeom prst="rect">
              <a:avLst/>
            </a:prstGeom>
            <a:noFill/>
          </p:spPr>
          <p:txBody>
            <a:bodyPr wrap="square" rtlCol="0">
              <a:spAutoFit/>
            </a:bodyPr>
            <a:lstStyle/>
            <a:p>
              <a:r>
                <a:rPr lang="en-GB" sz="2400" b="1" dirty="0">
                  <a:solidFill>
                    <a:schemeClr val="accent1">
                      <a:lumMod val="50000"/>
                    </a:schemeClr>
                  </a:solidFill>
                </a:rPr>
                <a:t>Andries</a:t>
              </a:r>
            </a:p>
          </p:txBody>
        </p:sp>
        <p:sp>
          <p:nvSpPr>
            <p:cNvPr id="50" name="TextBox 49">
              <a:extLst>
                <a:ext uri="{FF2B5EF4-FFF2-40B4-BE49-F238E27FC236}">
                  <a16:creationId xmlns:a16="http://schemas.microsoft.com/office/drawing/2014/main" id="{7902399A-3F9E-8897-35FF-32B4A3C77A0F}"/>
                </a:ext>
              </a:extLst>
            </p:cNvPr>
            <p:cNvSpPr txBox="1"/>
            <p:nvPr/>
          </p:nvSpPr>
          <p:spPr>
            <a:xfrm>
              <a:off x="3158490" y="4766310"/>
              <a:ext cx="1505341" cy="461665"/>
            </a:xfrm>
            <a:prstGeom prst="rect">
              <a:avLst/>
            </a:prstGeom>
            <a:noFill/>
          </p:spPr>
          <p:txBody>
            <a:bodyPr wrap="square" rtlCol="0">
              <a:spAutoFit/>
            </a:bodyPr>
            <a:lstStyle/>
            <a:p>
              <a:r>
                <a:rPr lang="en-GB" sz="2400" b="1" dirty="0">
                  <a:solidFill>
                    <a:schemeClr val="accent1">
                      <a:lumMod val="50000"/>
                    </a:schemeClr>
                  </a:solidFill>
                </a:rPr>
                <a:t>Mathilda</a:t>
              </a:r>
            </a:p>
          </p:txBody>
        </p:sp>
      </p:grpSp>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2A20FF37-5204-0FD7-1F93-DB5CB3A5688D}"/>
              </a:ext>
            </a:extLst>
          </p:cNvPr>
          <p:cNvSpPr/>
          <p:nvPr/>
        </p:nvSpPr>
        <p:spPr>
          <a:xfrm>
            <a:off x="10069036" y="2160186"/>
            <a:ext cx="1943461" cy="985283"/>
          </a:xfrm>
          <a:prstGeom prst="ellipse">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 name="Oval 4">
            <a:extLst>
              <a:ext uri="{FF2B5EF4-FFF2-40B4-BE49-F238E27FC236}">
                <a16:creationId xmlns:a16="http://schemas.microsoft.com/office/drawing/2014/main" id="{BACFE42B-D715-73B7-7F20-AF1636D07B5B}"/>
              </a:ext>
            </a:extLst>
          </p:cNvPr>
          <p:cNvSpPr/>
          <p:nvPr/>
        </p:nvSpPr>
        <p:spPr>
          <a:xfrm>
            <a:off x="10816861" y="3811770"/>
            <a:ext cx="1240466" cy="985283"/>
          </a:xfrm>
          <a:prstGeom prst="ellipse">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707F861-5F42-DB2A-804C-47494C3CF654}"/>
              </a:ext>
            </a:extLst>
          </p:cNvPr>
          <p:cNvSpPr txBox="1"/>
          <p:nvPr/>
        </p:nvSpPr>
        <p:spPr>
          <a:xfrm>
            <a:off x="4335837" y="312125"/>
            <a:ext cx="7875184" cy="553998"/>
          </a:xfrm>
          <a:prstGeom prst="rect">
            <a:avLst/>
          </a:prstGeom>
          <a:noFill/>
        </p:spPr>
        <p:txBody>
          <a:bodyPr wrap="square" rtlCol="0">
            <a:spAutoFit/>
          </a:bodyPr>
          <a:lstStyle/>
          <a:p>
            <a:pPr algn="ct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Portrayal of a Rhizome</a:t>
            </a:r>
            <a:endParaRPr lang="en-GB" b="1" dirty="0">
              <a:solidFill>
                <a:schemeClr val="accent1">
                  <a:lumMod val="50000"/>
                </a:schemeClr>
              </a:solidFill>
              <a:latin typeface="Arial" panose="020B0604020202020204" pitchFamily="34" charset="0"/>
              <a:cs typeface="Arial" panose="020B0604020202020204" pitchFamily="34" charset="0"/>
            </a:endParaRPr>
          </a:p>
        </p:txBody>
      </p:sp>
      <p:sp>
        <p:nvSpPr>
          <p:cNvPr id="3082" name="TextBox 3081">
            <a:extLst>
              <a:ext uri="{FF2B5EF4-FFF2-40B4-BE49-F238E27FC236}">
                <a16:creationId xmlns:a16="http://schemas.microsoft.com/office/drawing/2014/main" id="{4B1F500E-179A-8BDD-9F9B-308F9AC38ED9}"/>
              </a:ext>
            </a:extLst>
          </p:cNvPr>
          <p:cNvSpPr txBox="1"/>
          <p:nvPr/>
        </p:nvSpPr>
        <p:spPr>
          <a:xfrm>
            <a:off x="4264272" y="6510924"/>
            <a:ext cx="2327911" cy="369332"/>
          </a:xfrm>
          <a:prstGeom prst="rect">
            <a:avLst/>
          </a:prstGeom>
          <a:noFill/>
        </p:spPr>
        <p:txBody>
          <a:bodyPr wrap="square" rtlCol="0">
            <a:spAutoFit/>
          </a:bodyPr>
          <a:lstStyle/>
          <a:p>
            <a:r>
              <a:rPr lang="en-GB" dirty="0">
                <a:solidFill>
                  <a:schemeClr val="accent1">
                    <a:lumMod val="50000"/>
                  </a:schemeClr>
                </a:solidFill>
              </a:rPr>
              <a:t>(Personal archive.)</a:t>
            </a:r>
          </a:p>
        </p:txBody>
      </p:sp>
    </p:spTree>
    <p:extLst>
      <p:ext uri="{BB962C8B-B14F-4D97-AF65-F5344CB8AC3E}">
        <p14:creationId xmlns:p14="http://schemas.microsoft.com/office/powerpoint/2010/main" val="20915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3000"/>
                                        <p:tgtEl>
                                          <p:spTgt spid="5"/>
                                        </p:tgtEl>
                                      </p:cBhvr>
                                    </p:animEffect>
                                  </p:childTnLst>
                                </p:cTn>
                              </p:par>
                              <p:par>
                                <p:cTn id="8" presetID="9" presetClass="entr" presetSubtype="0" fill="hold" grpId="0" nodeType="withEffect">
                                  <p:stCondLst>
                                    <p:cond delay="4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E240B2-19BB-D0B3-3A09-623512361D33}"/>
              </a:ext>
            </a:extLst>
          </p:cNvPr>
          <p:cNvSpPr/>
          <p:nvPr/>
        </p:nvSpPr>
        <p:spPr>
          <a:xfrm>
            <a:off x="4316816" y="0"/>
            <a:ext cx="7875184" cy="6866421"/>
          </a:xfrm>
          <a:prstGeom prst="rect">
            <a:avLst/>
          </a:prstGeom>
          <a:blipFill dpi="0" rotWithShape="1">
            <a:blip r:embed="rId3">
              <a:alphaModFix amt="10000"/>
            </a:blip>
            <a:srcRect/>
            <a:stretch>
              <a:fillRect l="-14000" r="-2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F0D36A0-E1F3-A5DD-DBBC-3C8C414F1F57}"/>
              </a:ext>
            </a:extLst>
          </p:cNvPr>
          <p:cNvGrpSpPr/>
          <p:nvPr/>
        </p:nvGrpSpPr>
        <p:grpSpPr>
          <a:xfrm>
            <a:off x="4598670" y="1157287"/>
            <a:ext cx="7402830" cy="5552123"/>
            <a:chOff x="4598670" y="1157287"/>
            <a:chExt cx="7402830" cy="5552123"/>
          </a:xfrm>
        </p:grpSpPr>
        <p:pic>
          <p:nvPicPr>
            <p:cNvPr id="2" name="Picture 6" descr="Rhizomatic learning : community as curriculum (rhizo14) Week 1 - YouTube">
              <a:extLst>
                <a:ext uri="{FF2B5EF4-FFF2-40B4-BE49-F238E27FC236}">
                  <a16:creationId xmlns:a16="http://schemas.microsoft.com/office/drawing/2014/main" id="{405AF86C-2273-940B-53DC-3068C0FED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670" y="1157287"/>
              <a:ext cx="7402830" cy="5552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F29A73-9EFC-B9E0-1DF3-0765A7524D80}"/>
                </a:ext>
              </a:extLst>
            </p:cNvPr>
            <p:cNvSpPr txBox="1"/>
            <p:nvPr/>
          </p:nvSpPr>
          <p:spPr>
            <a:xfrm>
              <a:off x="4633811" y="1186238"/>
              <a:ext cx="2940908" cy="430887"/>
            </a:xfrm>
            <a:prstGeom prst="rect">
              <a:avLst/>
            </a:prstGeom>
            <a:noFill/>
          </p:spPr>
          <p:txBody>
            <a:bodyPr wrap="square" rtlCol="0">
              <a:spAutoFit/>
            </a:bodyPr>
            <a:lstStyle/>
            <a:p>
              <a:r>
                <a:rPr lang="en-GB" sz="2200" dirty="0">
                  <a:solidFill>
                    <a:schemeClr val="bg1"/>
                  </a:solidFill>
                </a:rPr>
                <a:t>Link to this video.</a:t>
              </a:r>
              <a:r>
                <a:rPr lang="en-GB" sz="2200" baseline="30000" dirty="0">
                  <a:solidFill>
                    <a:schemeClr val="bg1"/>
                  </a:solidFill>
                </a:rPr>
                <a:t>13</a:t>
              </a:r>
            </a:p>
          </p:txBody>
        </p:sp>
      </p:grpSp>
      <p:grpSp>
        <p:nvGrpSpPr>
          <p:cNvPr id="13" name="Group 12">
            <a:extLst>
              <a:ext uri="{FF2B5EF4-FFF2-40B4-BE49-F238E27FC236}">
                <a16:creationId xmlns:a16="http://schemas.microsoft.com/office/drawing/2014/main" id="{21E405E0-C76B-4B5F-2291-B9E433B8CB4C}"/>
              </a:ext>
            </a:extLst>
          </p:cNvPr>
          <p:cNvGrpSpPr/>
          <p:nvPr/>
        </p:nvGrpSpPr>
        <p:grpSpPr>
          <a:xfrm>
            <a:off x="3302761" y="5765907"/>
            <a:ext cx="915849" cy="1103106"/>
            <a:chOff x="3302761" y="5765907"/>
            <a:chExt cx="915849" cy="1103106"/>
          </a:xfrm>
        </p:grpSpPr>
        <p:sp>
          <p:nvSpPr>
            <p:cNvPr id="7" name="Rectangle: Rounded Corners 6">
              <a:extLst>
                <a:ext uri="{FF2B5EF4-FFF2-40B4-BE49-F238E27FC236}">
                  <a16:creationId xmlns:a16="http://schemas.microsoft.com/office/drawing/2014/main" id="{8529BA69-AF06-89E5-D72F-18494A77B23B}"/>
                </a:ext>
              </a:extLst>
            </p:cNvPr>
            <p:cNvSpPr/>
            <p:nvPr/>
          </p:nvSpPr>
          <p:spPr>
            <a:xfrm>
              <a:off x="3302761" y="583428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ADF8EA6-DB84-DA95-136A-54D410000FCB}"/>
                </a:ext>
              </a:extLst>
            </p:cNvPr>
            <p:cNvSpPr txBox="1"/>
            <p:nvPr/>
          </p:nvSpPr>
          <p:spPr>
            <a:xfrm>
              <a:off x="3422654" y="5765907"/>
              <a:ext cx="698590" cy="369332"/>
            </a:xfrm>
            <a:prstGeom prst="rect">
              <a:avLst/>
            </a:prstGeom>
            <a:noFill/>
          </p:spPr>
          <p:txBody>
            <a:bodyPr wrap="square" rtlCol="0">
              <a:spAutoFit/>
            </a:bodyPr>
            <a:lstStyle/>
            <a:p>
              <a:r>
                <a:rPr lang="en-GB" dirty="0" err="1"/>
                <a:t>Fn</a:t>
              </a:r>
              <a:r>
                <a:rPr lang="en-GB" dirty="0"/>
                <a:t> 13</a:t>
              </a:r>
            </a:p>
          </p:txBody>
        </p:sp>
        <p:graphicFrame>
          <p:nvGraphicFramePr>
            <p:cNvPr id="12" name="Object 11">
              <a:extLst>
                <a:ext uri="{FF2B5EF4-FFF2-40B4-BE49-F238E27FC236}">
                  <a16:creationId xmlns:a16="http://schemas.microsoft.com/office/drawing/2014/main" id="{14B8CC40-D2AC-E7C4-26FE-D798AE927D48}"/>
                </a:ext>
              </a:extLst>
            </p:cNvPr>
            <p:cNvGraphicFramePr>
              <a:graphicFrameLocks noChangeAspect="1"/>
            </p:cNvGraphicFramePr>
            <p:nvPr>
              <p:extLst>
                <p:ext uri="{D42A27DB-BD31-4B8C-83A1-F6EECF244321}">
                  <p14:modId xmlns:p14="http://schemas.microsoft.com/office/powerpoint/2010/main" val="2286591606"/>
                </p:ext>
              </p:extLst>
            </p:nvPr>
          </p:nvGraphicFramePr>
          <p:xfrm>
            <a:off x="3304210" y="6062563"/>
            <a:ext cx="914400" cy="806450"/>
          </p:xfrm>
          <a:graphic>
            <a:graphicData uri="http://schemas.openxmlformats.org/presentationml/2006/ole">
              <mc:AlternateContent xmlns:mc="http://schemas.openxmlformats.org/markup-compatibility/2006">
                <mc:Choice xmlns:v="urn:schemas-microsoft-com:vml" Requires="v">
                  <p:oleObj name="Document" showAsIcon="1" r:id="rId6" imgW="914516" imgH="806510" progId="Word.Document.12">
                    <p:embed/>
                  </p:oleObj>
                </mc:Choice>
                <mc:Fallback>
                  <p:oleObj name="Document" showAsIcon="1" r:id="rId6" imgW="914516" imgH="806510" progId="Word.Document.12">
                    <p:embed/>
                    <p:pic>
                      <p:nvPicPr>
                        <p:cNvPr id="0" name=""/>
                        <p:cNvPicPr/>
                        <p:nvPr/>
                      </p:nvPicPr>
                      <p:blipFill>
                        <a:blip r:embed="rId7"/>
                        <a:stretch>
                          <a:fillRect/>
                        </a:stretch>
                      </p:blipFill>
                      <p:spPr>
                        <a:xfrm>
                          <a:off x="3304210" y="6062563"/>
                          <a:ext cx="914400" cy="806450"/>
                        </a:xfrm>
                        <a:prstGeom prst="rect">
                          <a:avLst/>
                        </a:prstGeom>
                      </p:spPr>
                    </p:pic>
                  </p:oleObj>
                </mc:Fallback>
              </mc:AlternateContent>
            </a:graphicData>
          </a:graphic>
        </p:graphicFrame>
      </p:grpSp>
      <p:sp>
        <p:nvSpPr>
          <p:cNvPr id="14" name="TextBox 13">
            <a:extLst>
              <a:ext uri="{FF2B5EF4-FFF2-40B4-BE49-F238E27FC236}">
                <a16:creationId xmlns:a16="http://schemas.microsoft.com/office/drawing/2014/main" id="{B28B2312-9637-81E4-D684-27C43AB5AF98}"/>
              </a:ext>
            </a:extLst>
          </p:cNvPr>
          <p:cNvSpPr txBox="1"/>
          <p:nvPr/>
        </p:nvSpPr>
        <p:spPr>
          <a:xfrm>
            <a:off x="4335837" y="312125"/>
            <a:ext cx="7875184" cy="553998"/>
          </a:xfrm>
          <a:prstGeom prst="rect">
            <a:avLst/>
          </a:prstGeom>
          <a:noFill/>
        </p:spPr>
        <p:txBody>
          <a:bodyPr wrap="square" rtlCol="0">
            <a:spAutoFit/>
          </a:bodyPr>
          <a:lstStyle/>
          <a:p>
            <a:pPr algn="ct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Portrayal of a Rhizome</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26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CBCF9F-B8CF-258C-704F-95060D3E1B34}"/>
              </a:ext>
            </a:extLst>
          </p:cNvPr>
          <p:cNvSpPr/>
          <p:nvPr/>
        </p:nvSpPr>
        <p:spPr>
          <a:xfrm>
            <a:off x="4316816" y="0"/>
            <a:ext cx="7875184" cy="6866421"/>
          </a:xfrm>
          <a:prstGeom prst="rect">
            <a:avLst/>
          </a:prstGeom>
          <a:blipFill dpi="0" rotWithShape="1">
            <a:blip r:embed="rId3">
              <a:alphaModFix amt="4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B68EF0-E6BA-8F88-5559-15032E209BFE}"/>
              </a:ext>
            </a:extLst>
          </p:cNvPr>
          <p:cNvSpPr txBox="1"/>
          <p:nvPr/>
        </p:nvSpPr>
        <p:spPr>
          <a:xfrm>
            <a:off x="6197072" y="1954087"/>
            <a:ext cx="2667527" cy="3170099"/>
          </a:xfrm>
          <a:prstGeom prst="rect">
            <a:avLst/>
          </a:prstGeom>
          <a:noFill/>
        </p:spPr>
        <p:txBody>
          <a:bodyPr wrap="square" rtlCol="0">
            <a:spAutoFit/>
            <a:scene3d>
              <a:camera prst="orthographicFront"/>
              <a:lightRig rig="threePt" dir="t"/>
            </a:scene3d>
            <a:sp3d extrusionH="57150">
              <a:bevelT w="69850" h="69850" prst="divot"/>
            </a:sp3d>
          </a:bodyPr>
          <a:lstStyle/>
          <a:p>
            <a:r>
              <a:rPr lang="en-GB" sz="4000" b="1" dirty="0">
                <a:ln w="22225">
                  <a:solidFill>
                    <a:schemeClr val="accent5">
                      <a:lumMod val="50000"/>
                    </a:schemeClr>
                  </a:solidFill>
                  <a:prstDash val="solid"/>
                </a:ln>
                <a:solidFill>
                  <a:schemeClr val="accent1">
                    <a:lumMod val="50000"/>
                  </a:schemeClr>
                </a:solidFill>
                <a:latin typeface="Arial" panose="020B0604020202020204" pitchFamily="34" charset="0"/>
                <a:cs typeface="Arial" panose="020B0604020202020204" pitchFamily="34" charset="0"/>
              </a:rPr>
              <a:t>H</a:t>
            </a:r>
            <a:r>
              <a:rPr lang="en-GB" sz="3000"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ighly</a:t>
            </a:r>
            <a:r>
              <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 </a:t>
            </a:r>
            <a:endPar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cs typeface="Arial" panose="020B0604020202020204" pitchFamily="34" charset="0"/>
            </a:endParaRPr>
          </a:p>
          <a:p>
            <a:r>
              <a:rPr lang="en-GB" sz="4000" b="1" dirty="0">
                <a:ln w="22225">
                  <a:solidFill>
                    <a:schemeClr val="accent5">
                      <a:lumMod val="50000"/>
                    </a:schemeClr>
                  </a:solidFill>
                  <a:prstDash val="solid"/>
                </a:ln>
                <a:solidFill>
                  <a:schemeClr val="accent1">
                    <a:lumMod val="50000"/>
                  </a:schemeClr>
                </a:solidFill>
                <a:latin typeface="Arial" panose="020B0604020202020204" pitchFamily="34" charset="0"/>
                <a:cs typeface="Arial" panose="020B0604020202020204" pitchFamily="34" charset="0"/>
              </a:rPr>
              <a:t>E</a:t>
            </a:r>
            <a:r>
              <a:rPr lang="en-GB" sz="3000"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mpowered</a:t>
            </a:r>
            <a:r>
              <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 </a:t>
            </a:r>
            <a:endPar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cs typeface="Arial" panose="020B0604020202020204" pitchFamily="34" charset="0"/>
            </a:endParaRPr>
          </a:p>
          <a:p>
            <a:r>
              <a:rPr lang="en-GB" sz="4000" b="1" dirty="0">
                <a:ln w="22225">
                  <a:solidFill>
                    <a:schemeClr val="accent5">
                      <a:lumMod val="50000"/>
                    </a:schemeClr>
                  </a:solidFill>
                  <a:prstDash val="solid"/>
                </a:ln>
                <a:solidFill>
                  <a:schemeClr val="accent1">
                    <a:lumMod val="50000"/>
                  </a:schemeClr>
                </a:solidFill>
                <a:latin typeface="Arial" panose="020B0604020202020204" pitchFamily="34" charset="0"/>
                <a:cs typeface="Arial" panose="020B0604020202020204" pitchFamily="34" charset="0"/>
              </a:rPr>
              <a:t>R</a:t>
            </a:r>
            <a:r>
              <a:rPr lang="en-GB" sz="3000"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esourceful</a:t>
            </a:r>
            <a:r>
              <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 </a:t>
            </a:r>
            <a:endPar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cs typeface="Arial" panose="020B0604020202020204" pitchFamily="34" charset="0"/>
            </a:endParaRPr>
          </a:p>
          <a:p>
            <a:r>
              <a:rPr lang="en-GB" sz="4000" b="1" dirty="0">
                <a:ln w="22225">
                  <a:solidFill>
                    <a:schemeClr val="accent5">
                      <a:lumMod val="50000"/>
                    </a:schemeClr>
                  </a:solidFill>
                  <a:prstDash val="solid"/>
                </a:ln>
                <a:solidFill>
                  <a:schemeClr val="accent1">
                    <a:lumMod val="50000"/>
                  </a:schemeClr>
                </a:solidFill>
                <a:latin typeface="Arial" panose="020B0604020202020204" pitchFamily="34" charset="0"/>
                <a:cs typeface="Arial" panose="020B0604020202020204" pitchFamily="34" charset="0"/>
              </a:rPr>
              <a:t>O</a:t>
            </a:r>
            <a:r>
              <a:rPr lang="en-GB" sz="3000"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nline</a:t>
            </a:r>
            <a:r>
              <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 </a:t>
            </a:r>
            <a:endParaRPr lang="en-GB" sz="3000" b="1" dirty="0">
              <a:ln w="22225">
                <a:solidFill>
                  <a:schemeClr val="accent5">
                    <a:lumMod val="50000"/>
                  </a:schemeClr>
                </a:solidFill>
                <a:prstDash val="solid"/>
              </a:ln>
              <a:solidFill>
                <a:schemeClr val="accent5">
                  <a:lumMod val="60000"/>
                  <a:lumOff val="40000"/>
                </a:schemeClr>
              </a:solidFill>
              <a:latin typeface="Arial" panose="020B0604020202020204" pitchFamily="34" charset="0"/>
              <a:cs typeface="Arial" panose="020B0604020202020204" pitchFamily="34" charset="0"/>
            </a:endParaRPr>
          </a:p>
          <a:p>
            <a:r>
              <a:rPr lang="en-GB" sz="4000" b="1" dirty="0" err="1">
                <a:ln w="22225">
                  <a:solidFill>
                    <a:schemeClr val="accent5">
                      <a:lumMod val="50000"/>
                    </a:schemeClr>
                  </a:solidFill>
                  <a:prstDash val="solid"/>
                </a:ln>
                <a:solidFill>
                  <a:schemeClr val="accent1">
                    <a:lumMod val="50000"/>
                  </a:schemeClr>
                </a:solidFill>
                <a:latin typeface="Arial" panose="020B0604020202020204" pitchFamily="34" charset="0"/>
                <a:cs typeface="Arial" panose="020B0604020202020204" pitchFamily="34" charset="0"/>
              </a:rPr>
              <a:t>E</a:t>
            </a:r>
            <a:r>
              <a:rPr lang="en-GB" sz="3000" dirty="0" err="1">
                <a:ln w="22225">
                  <a:solidFill>
                    <a:schemeClr val="accent5">
                      <a:lumMod val="50000"/>
                    </a:schemeClr>
                  </a:solidFill>
                  <a:prstDash val="solid"/>
                </a:ln>
                <a:solidFill>
                  <a:schemeClr val="accent5">
                    <a:lumMod val="60000"/>
                    <a:lumOff val="40000"/>
                  </a:schemeClr>
                </a:solidFill>
                <a:latin typeface="Arial" panose="020B0604020202020204" pitchFamily="34" charset="0"/>
                <a:ea typeface="Times New Roman" panose="02020603050405020304" pitchFamily="18" charset="0"/>
              </a:rPr>
              <a:t>ducator</a:t>
            </a:r>
            <a:r>
              <a:rPr lang="en-GB" sz="4000" b="1" dirty="0" err="1">
                <a:ln w="22225">
                  <a:solidFill>
                    <a:schemeClr val="accent5">
                      <a:lumMod val="50000"/>
                    </a:schemeClr>
                  </a:solidFill>
                  <a:prstDash val="solid"/>
                </a:ln>
                <a:solidFill>
                  <a:schemeClr val="accent1">
                    <a:lumMod val="50000"/>
                  </a:schemeClr>
                </a:solidFill>
                <a:latin typeface="Arial" panose="020B0604020202020204" pitchFamily="34" charset="0"/>
                <a:cs typeface="Arial" panose="020B0604020202020204" pitchFamily="34" charset="0"/>
              </a:rPr>
              <a:t>S</a:t>
            </a:r>
            <a:endParaRPr lang="en-GB" sz="4000" b="1" dirty="0">
              <a:ln w="22225">
                <a:solidFill>
                  <a:schemeClr val="accent5">
                    <a:lumMod val="50000"/>
                  </a:schemeClr>
                </a:solidFill>
                <a:prstDash val="solid"/>
              </a:ln>
              <a:solidFill>
                <a:schemeClr val="accent1">
                  <a:lumMod val="50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CF53677-F328-5F0F-5C43-86E9101AD113}"/>
              </a:ext>
            </a:extLst>
          </p:cNvPr>
          <p:cNvGrpSpPr/>
          <p:nvPr/>
        </p:nvGrpSpPr>
        <p:grpSpPr>
          <a:xfrm>
            <a:off x="4787900" y="4800600"/>
            <a:ext cx="7340896" cy="1854200"/>
            <a:chOff x="4787900" y="4800600"/>
            <a:chExt cx="7340896" cy="1854200"/>
          </a:xfrm>
        </p:grpSpPr>
        <p:sp>
          <p:nvSpPr>
            <p:cNvPr id="3" name="TextBox 2">
              <a:extLst>
                <a:ext uri="{FF2B5EF4-FFF2-40B4-BE49-F238E27FC236}">
                  <a16:creationId xmlns:a16="http://schemas.microsoft.com/office/drawing/2014/main" id="{553D7E59-7204-FB5B-9065-F08D16321058}"/>
                </a:ext>
              </a:extLst>
            </p:cNvPr>
            <p:cNvSpPr txBox="1"/>
            <p:nvPr/>
          </p:nvSpPr>
          <p:spPr>
            <a:xfrm>
              <a:off x="5593317" y="5913767"/>
              <a:ext cx="6535479" cy="707886"/>
            </a:xfrm>
            <a:prstGeom prst="rect">
              <a:avLst/>
            </a:prstGeom>
            <a:noFill/>
          </p:spPr>
          <p:txBody>
            <a:bodyPr wrap="square" rtlCol="0">
              <a:spAutoFit/>
              <a:scene3d>
                <a:camera prst="perspectiveLeft"/>
                <a:lightRig rig="threePt" dir="t"/>
              </a:scene3d>
              <a:sp3d extrusionH="57150">
                <a:bevelT w="57150" h="38100" prst="artDeco"/>
              </a:sp3d>
            </a:bodyPr>
            <a:lstStyle/>
            <a:p>
              <a:pPr algn="ctr"/>
              <a:r>
                <a:rPr lang="en-GB" sz="4000" b="1" i="1" dirty="0">
                  <a:ln w="22225">
                    <a:solidFill>
                      <a:schemeClr val="accent5">
                        <a:lumMod val="50000"/>
                      </a:schemeClr>
                    </a:solidFill>
                    <a:prstDash val="solid"/>
                  </a:ln>
                  <a:solidFill>
                    <a:schemeClr val="accent5">
                      <a:lumMod val="60000"/>
                      <a:lumOff val="40000"/>
                    </a:schemeClr>
                  </a:solidFill>
                  <a:effectLst>
                    <a:glow rad="63500">
                      <a:schemeClr val="accent1">
                        <a:satMod val="175000"/>
                        <a:alpha val="40000"/>
                      </a:schemeClr>
                    </a:glow>
                  </a:effectLst>
                  <a:latin typeface="Arial" panose="020B0604020202020204" pitchFamily="34" charset="0"/>
                  <a:ea typeface="Calibri" panose="020F0502020204030204" pitchFamily="34" charset="0"/>
                </a:rPr>
                <a:t>Recently-minded people</a:t>
              </a:r>
              <a:endParaRPr lang="en-GB" sz="4000" b="1" i="1" dirty="0">
                <a:ln w="22225">
                  <a:solidFill>
                    <a:schemeClr val="accent5">
                      <a:lumMod val="50000"/>
                    </a:schemeClr>
                  </a:solidFill>
                  <a:prstDash val="solid"/>
                </a:ln>
                <a:solidFill>
                  <a:schemeClr val="accent5">
                    <a:lumMod val="60000"/>
                    <a:lumOff val="40000"/>
                  </a:schemeClr>
                </a:solidFill>
                <a:effectLst>
                  <a:glow rad="63500">
                    <a:schemeClr val="accent1">
                      <a:satMod val="175000"/>
                      <a:alpha val="40000"/>
                    </a:schemeClr>
                  </a:glow>
                </a:effectLst>
              </a:endParaRPr>
            </a:p>
          </p:txBody>
        </p:sp>
        <p:pic>
          <p:nvPicPr>
            <p:cNvPr id="4100" name="Picture 4" descr="affordable education | AI Emoji Generator">
              <a:extLst>
                <a:ext uri="{FF2B5EF4-FFF2-40B4-BE49-F238E27FC236}">
                  <a16:creationId xmlns:a16="http://schemas.microsoft.com/office/drawing/2014/main" id="{F13420FF-73AE-6D6B-E73C-8532EC4295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89" t="24742" r="24742"/>
            <a:stretch/>
          </p:blipFill>
          <p:spPr bwMode="auto">
            <a:xfrm>
              <a:off x="4787900" y="4800600"/>
              <a:ext cx="1206500" cy="18542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AE38171-3BE9-C244-D3EB-3761738D0B1F}"/>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6.	Conclusion</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51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par>
                                <p:cTn id="8" presetID="53" presetClass="entr" presetSubtype="16" fill="hold" nodeType="withEffect">
                                  <p:stCondLst>
                                    <p:cond delay="6000"/>
                                  </p:stCondLst>
                                  <p:childTnLst>
                                    <p:set>
                                      <p:cBhvr>
                                        <p:cTn id="9" dur="1" fill="hold">
                                          <p:stCondLst>
                                            <p:cond delay="0"/>
                                          </p:stCondLst>
                                        </p:cTn>
                                        <p:tgtEl>
                                          <p:spTgt spid="8"/>
                                        </p:tgtEl>
                                        <p:attrNameLst>
                                          <p:attrName>style.visibility</p:attrName>
                                        </p:attrNameLst>
                                      </p:cBhvr>
                                      <p:to>
                                        <p:strVal val="visible"/>
                                      </p:to>
                                    </p:set>
                                    <p:anim calcmode="lin" valueType="num">
                                      <p:cBhvr>
                                        <p:cTn id="10" dur="3000" fill="hold"/>
                                        <p:tgtEl>
                                          <p:spTgt spid="8"/>
                                        </p:tgtEl>
                                        <p:attrNameLst>
                                          <p:attrName>ppt_w</p:attrName>
                                        </p:attrNameLst>
                                      </p:cBhvr>
                                      <p:tavLst>
                                        <p:tav tm="0">
                                          <p:val>
                                            <p:fltVal val="0"/>
                                          </p:val>
                                        </p:tav>
                                        <p:tav tm="100000">
                                          <p:val>
                                            <p:strVal val="#ppt_w"/>
                                          </p:val>
                                        </p:tav>
                                      </p:tavLst>
                                    </p:anim>
                                    <p:anim calcmode="lin" valueType="num">
                                      <p:cBhvr>
                                        <p:cTn id="11" dur="3000" fill="hold"/>
                                        <p:tgtEl>
                                          <p:spTgt spid="8"/>
                                        </p:tgtEl>
                                        <p:attrNameLst>
                                          <p:attrName>ppt_h</p:attrName>
                                        </p:attrNameLst>
                                      </p:cBhvr>
                                      <p:tavLst>
                                        <p:tav tm="0">
                                          <p:val>
                                            <p:fltVal val="0"/>
                                          </p:val>
                                        </p:tav>
                                        <p:tav tm="100000">
                                          <p:val>
                                            <p:strVal val="#ppt_h"/>
                                          </p:val>
                                        </p:tav>
                                      </p:tavLst>
                                    </p:anim>
                                    <p:animEffect transition="in" filter="fade">
                                      <p:cBhvr>
                                        <p:cTn id="1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45187-CC14-B6BE-162A-CA326FDFBCF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E5313DB-4C12-F89F-6926-5355F6918981}"/>
              </a:ext>
            </a:extLst>
          </p:cNvPr>
          <p:cNvSpPr/>
          <p:nvPr/>
        </p:nvSpPr>
        <p:spPr>
          <a:xfrm>
            <a:off x="4316816" y="0"/>
            <a:ext cx="7875184" cy="6866421"/>
          </a:xfrm>
          <a:prstGeom prst="rect">
            <a:avLst/>
          </a:prstGeom>
          <a:blipFill dpi="0" rotWithShape="1">
            <a:blip r:embed="rId3">
              <a:alphaModFix amt="2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89D7A163-A842-E115-3A02-39315EB76A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1696C2-5DC5-98A9-2ADD-18257D0BBB6E}"/>
              </a:ext>
            </a:extLst>
          </p:cNvPr>
          <p:cNvSpPr txBox="1"/>
          <p:nvPr/>
        </p:nvSpPr>
        <p:spPr>
          <a:xfrm>
            <a:off x="4335837" y="312125"/>
            <a:ext cx="7875184" cy="553998"/>
          </a:xfrm>
          <a:prstGeom prst="rect">
            <a:avLst/>
          </a:prstGeom>
          <a:noFill/>
        </p:spPr>
        <p:txBody>
          <a:bodyPr wrap="square" rtlCol="0">
            <a:spAutoFit/>
          </a:bodyPr>
          <a:lstStyle/>
          <a:p>
            <a:pPr defTabSz="192088">
              <a:tabLst>
                <a:tab pos="538163"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6.	Conclusion</a:t>
            </a:r>
            <a:endParaRPr lang="en-GB" b="1" dirty="0">
              <a:solidFill>
                <a:schemeClr val="accent1">
                  <a:lumMod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22F7419-8432-E47F-A74F-7F4F0B4B7DC5}"/>
              </a:ext>
            </a:extLst>
          </p:cNvPr>
          <p:cNvSpPr txBox="1"/>
          <p:nvPr/>
        </p:nvSpPr>
        <p:spPr>
          <a:xfrm>
            <a:off x="4335837" y="1181042"/>
            <a:ext cx="7856163" cy="4801314"/>
          </a:xfrm>
          <a:prstGeom prst="rect">
            <a:avLst/>
          </a:prstGeom>
          <a:noFill/>
        </p:spPr>
        <p:txBody>
          <a:bodyPr wrap="square" rtlCol="0">
            <a:spAutoFit/>
          </a:bodyPr>
          <a:lstStyle/>
          <a:p>
            <a:pPr algn="just"/>
            <a:r>
              <a:rPr lang="en-GB" dirty="0">
                <a:solidFill>
                  <a:schemeClr val="accent1">
                    <a:lumMod val="50000"/>
                  </a:schemeClr>
                </a:solidFill>
                <a:latin typeface="Arial" panose="020B0604020202020204" pitchFamily="34" charset="0"/>
                <a:cs typeface="Arial" panose="020B0604020202020204" pitchFamily="34" charset="0"/>
              </a:rPr>
              <a:t>Education in South Africa, maybe worldwide, needs HEROEs, also called </a:t>
            </a:r>
            <a:r>
              <a:rPr lang="en-GB" i="1" dirty="0">
                <a:solidFill>
                  <a:schemeClr val="accent1">
                    <a:lumMod val="50000"/>
                  </a:schemeClr>
                </a:solidFill>
                <a:latin typeface="Arial" panose="020B0604020202020204" pitchFamily="34" charset="0"/>
                <a:cs typeface="Arial" panose="020B0604020202020204" pitchFamily="34" charset="0"/>
              </a:rPr>
              <a:t>recently-minded people</a:t>
            </a:r>
            <a:r>
              <a:rPr lang="en-GB" dirty="0">
                <a:solidFill>
                  <a:schemeClr val="accent1">
                    <a:lumMod val="50000"/>
                  </a:schemeClr>
                </a:solidFill>
                <a:latin typeface="Arial" panose="020B0604020202020204" pitchFamily="34" charset="0"/>
                <a:cs typeface="Arial" panose="020B0604020202020204" pitchFamily="34" charset="0"/>
              </a:rPr>
              <a:t>. These pioneering educators must take the lead in a new way of education and learning in this country. Educators, covering all the levels of education, need to stand up and acknowledge the fact that this is the end of the first quarter of the 21</a:t>
            </a:r>
            <a:r>
              <a:rPr lang="en-GB" baseline="30000" dirty="0">
                <a:solidFill>
                  <a:schemeClr val="accent1">
                    <a:lumMod val="50000"/>
                  </a:schemeClr>
                </a:solidFill>
                <a:latin typeface="Arial" panose="020B0604020202020204" pitchFamily="34" charset="0"/>
                <a:cs typeface="Arial" panose="020B0604020202020204" pitchFamily="34" charset="0"/>
              </a:rPr>
              <a:t>st</a:t>
            </a:r>
            <a:r>
              <a:rPr lang="en-GB" dirty="0">
                <a:solidFill>
                  <a:schemeClr val="accent1">
                    <a:lumMod val="50000"/>
                  </a:schemeClr>
                </a:solidFill>
                <a:latin typeface="Arial" panose="020B0604020202020204" pitchFamily="34" charset="0"/>
                <a:cs typeface="Arial" panose="020B0604020202020204" pitchFamily="34" charset="0"/>
              </a:rPr>
              <a:t> century, and they need to respond to that in the appropriate innovative and disruptive way by teaching (the learners in schools and) students at IHEs accordingly. This will not happen overnight. Maybe educators need to first found a rhizome to motivate and inform each other about available technologies and information, specifically AI and SGs, and how to collaborate with students in a rhizome.</a:t>
            </a:r>
          </a:p>
          <a:p>
            <a:pPr algn="just">
              <a:tabLst>
                <a:tab pos="361950" algn="l"/>
              </a:tabLst>
            </a:pPr>
            <a:r>
              <a:rPr lang="en-GB" dirty="0">
                <a:solidFill>
                  <a:schemeClr val="accent1">
                    <a:lumMod val="50000"/>
                  </a:schemeClr>
                </a:solidFill>
                <a:latin typeface="Arial" panose="020B0604020202020204" pitchFamily="34" charset="0"/>
                <a:cs typeface="Arial" panose="020B0604020202020204" pitchFamily="34" charset="0"/>
              </a:rPr>
              <a:t>	The moment that educators start with these actions, will be the introduction for educators in South Africa to the 4IR, to education 4.0, learning 3.0, and a balanced use of AI and SGs in education and learning, in this way divorcing themselves from their inner luddite. This will free them from the reckless chains of self-justification that they ‘are doing enough’ for their students and will hopefully cause them to become the educators that they dreamt to be.</a:t>
            </a:r>
          </a:p>
        </p:txBody>
      </p:sp>
    </p:spTree>
    <p:extLst>
      <p:ext uri="{BB962C8B-B14F-4D97-AF65-F5344CB8AC3E}">
        <p14:creationId xmlns:p14="http://schemas.microsoft.com/office/powerpoint/2010/main" val="27146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265CC-7DD6-5BAA-8E71-37492D78C6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679DFE-779F-5370-BC8A-FB165A198037}"/>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B42D085-FCC1-549A-91E6-218D404FFBCD}"/>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30CE86C-5F93-D2AC-AF3C-77E88EDC4152}"/>
              </a:ext>
            </a:extLst>
          </p:cNvPr>
          <p:cNvSpPr txBox="1"/>
          <p:nvPr/>
        </p:nvSpPr>
        <p:spPr>
          <a:xfrm>
            <a:off x="152400" y="1155700"/>
            <a:ext cx="11887200" cy="5078313"/>
          </a:xfrm>
          <a:prstGeom prst="rect">
            <a:avLst/>
          </a:prstGeom>
          <a:noFill/>
        </p:spPr>
        <p:txBody>
          <a:bodyPr wrap="square" rtlCol="0">
            <a:spAutoFit/>
          </a:bodyPr>
          <a:lstStyle/>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Agomuoh</a:t>
            </a:r>
            <a:r>
              <a:rPr lang="en-GB" sz="1800" kern="100" dirty="0">
                <a:effectLst/>
                <a:latin typeface="Arial" panose="020B0604020202020204" pitchFamily="34" charset="0"/>
                <a:ea typeface="Aptos" panose="020B0004020202020204" pitchFamily="34" charset="0"/>
                <a:cs typeface="Arial" panose="020B0604020202020204" pitchFamily="34" charset="0"/>
              </a:rPr>
              <a:t>, F. and Larsen, L. (2023) ChatGPT: </a:t>
            </a:r>
            <a:r>
              <a:rPr lang="en-GB" sz="1800" i="1" kern="100" dirty="0">
                <a:effectLst/>
                <a:latin typeface="Arial" panose="020B0604020202020204" pitchFamily="34" charset="0"/>
                <a:ea typeface="Aptos" panose="020B0004020202020204" pitchFamily="34" charset="0"/>
                <a:cs typeface="Arial" panose="020B0604020202020204" pitchFamily="34" charset="0"/>
              </a:rPr>
              <a:t>The latest news, controversies, and tips you need to know</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Digitaltrends</a:t>
            </a:r>
            <a:r>
              <a:rPr lang="en-GB" sz="1800" kern="100" dirty="0">
                <a:effectLst/>
                <a:latin typeface="Arial" panose="020B0604020202020204" pitchFamily="34" charset="0"/>
                <a:ea typeface="Aptos" panose="020B0004020202020204" pitchFamily="34" charset="0"/>
                <a:cs typeface="Arial" panose="020B0604020202020204" pitchFamily="34" charset="0"/>
              </a:rPr>
              <a:t>. 28 September 2023.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https://www.digitaltrends.com/computing/how-to-use-openai-chatgpt-text-generation-chatbot/</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28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Almeida, F. and Simoes, J. (2019) ‘The role of serious games, gamification and industry 4.0 tools in the education 4.0 paradigm,’ </a:t>
            </a:r>
            <a:r>
              <a:rPr lang="en-GB" sz="1800" i="1" kern="100" dirty="0">
                <a:effectLst/>
                <a:latin typeface="Arial" panose="020B0604020202020204" pitchFamily="34" charset="0"/>
                <a:ea typeface="Aptos" panose="020B0004020202020204" pitchFamily="34" charset="0"/>
                <a:cs typeface="Arial" panose="020B0604020202020204" pitchFamily="34" charset="0"/>
              </a:rPr>
              <a:t>Contemporary Educational Technology, </a:t>
            </a:r>
            <a:r>
              <a:rPr lang="en-GB" sz="1800" kern="100" dirty="0">
                <a:effectLst/>
                <a:latin typeface="Arial" panose="020B0604020202020204" pitchFamily="34" charset="0"/>
                <a:ea typeface="Aptos" panose="020B0004020202020204" pitchFamily="34" charset="0"/>
                <a:cs typeface="Arial" panose="020B0604020202020204" pitchFamily="34" charset="0"/>
              </a:rPr>
              <a:t>10(2), pp. 120-136.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https://doi.org/10.30935/cet.554469</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Amos, P.G.K. (2023) ‘Befriending ChatGPT and other </a:t>
            </a:r>
            <a:r>
              <a:rPr lang="en-GB" sz="1800" kern="100" dirty="0" err="1">
                <a:effectLst/>
                <a:latin typeface="Arial" panose="020B0604020202020204" pitchFamily="34" charset="0"/>
                <a:ea typeface="Aptos" panose="020B0004020202020204" pitchFamily="34" charset="0"/>
                <a:cs typeface="Arial" panose="020B0604020202020204" pitchFamily="34" charset="0"/>
              </a:rPr>
              <a:t>superchatbots</a:t>
            </a:r>
            <a:r>
              <a:rPr lang="en-GB" sz="1800" kern="100" dirty="0">
                <a:effectLst/>
                <a:latin typeface="Arial" panose="020B0604020202020204" pitchFamily="34" charset="0"/>
                <a:ea typeface="Aptos" panose="020B0004020202020204" pitchFamily="34" charset="0"/>
                <a:cs typeface="Arial" panose="020B0604020202020204" pitchFamily="34" charset="0"/>
              </a:rPr>
              <a:t>: An AI-integrated take-home assessment preserving integrity,’ </a:t>
            </a:r>
            <a:r>
              <a:rPr lang="en-GB" sz="1800" i="1" kern="100" dirty="0" err="1">
                <a:effectLst/>
                <a:latin typeface="Arial" panose="020B0604020202020204" pitchFamily="34" charset="0"/>
                <a:ea typeface="Aptos" panose="020B0004020202020204" pitchFamily="34" charset="0"/>
                <a:cs typeface="Arial" panose="020B0604020202020204" pitchFamily="34" charset="0"/>
              </a:rPr>
              <a:t>arXiv</a:t>
            </a:r>
            <a:r>
              <a:rPr lang="en-GB" sz="1800" kern="100" dirty="0">
                <a:effectLst/>
                <a:latin typeface="Arial" panose="020B0604020202020204" pitchFamily="34" charset="0"/>
                <a:ea typeface="Aptos" panose="020B0004020202020204" pitchFamily="34" charset="0"/>
                <a:cs typeface="Arial" panose="020B0604020202020204" pitchFamily="34" charset="0"/>
              </a:rPr>
              <a:t> 2306.02096v1. 15 pages.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https://arxiv.org/pdf/2306.02096.pdf</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29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Anastasiadis, T., </a:t>
            </a:r>
            <a:r>
              <a:rPr lang="en-GB" sz="1800" kern="100" dirty="0" err="1">
                <a:effectLst/>
                <a:latin typeface="Arial" panose="020B0604020202020204" pitchFamily="34" charset="0"/>
                <a:ea typeface="Aptos" panose="020B0004020202020204" pitchFamily="34" charset="0"/>
                <a:cs typeface="Arial" panose="020B0604020202020204" pitchFamily="34" charset="0"/>
              </a:rPr>
              <a:t>Lampropoulos</a:t>
            </a:r>
            <a:r>
              <a:rPr lang="en-GB" sz="1800" kern="100" dirty="0">
                <a:effectLst/>
                <a:latin typeface="Arial" panose="020B0604020202020204" pitchFamily="34" charset="0"/>
                <a:ea typeface="Aptos" panose="020B0004020202020204" pitchFamily="34" charset="0"/>
                <a:cs typeface="Arial" panose="020B0604020202020204" pitchFamily="34" charset="0"/>
              </a:rPr>
              <a:t>, G. and </a:t>
            </a:r>
            <a:r>
              <a:rPr lang="en-GB" sz="1800" kern="100" dirty="0" err="1">
                <a:effectLst/>
                <a:latin typeface="Arial" panose="020B0604020202020204" pitchFamily="34" charset="0"/>
                <a:ea typeface="Aptos" panose="020B0004020202020204" pitchFamily="34" charset="0"/>
                <a:cs typeface="Arial" panose="020B0604020202020204" pitchFamily="34" charset="0"/>
              </a:rPr>
              <a:t>Siakas</a:t>
            </a:r>
            <a:r>
              <a:rPr lang="en-GB" sz="1800" kern="100" dirty="0">
                <a:effectLst/>
                <a:latin typeface="Arial" panose="020B0604020202020204" pitchFamily="34" charset="0"/>
                <a:ea typeface="Aptos" panose="020B0004020202020204" pitchFamily="34" charset="0"/>
                <a:cs typeface="Arial" panose="020B0604020202020204" pitchFamily="34" charset="0"/>
              </a:rPr>
              <a:t>, K. (2018) ‘Digital game-based learning and serious games in education,’ </a:t>
            </a:r>
            <a:r>
              <a:rPr lang="en-GB" sz="1800" i="1" kern="100" dirty="0">
                <a:effectLst/>
                <a:latin typeface="Arial" panose="020B0604020202020204" pitchFamily="34" charset="0"/>
                <a:ea typeface="Aptos" panose="020B0004020202020204" pitchFamily="34" charset="0"/>
                <a:cs typeface="Arial" panose="020B0604020202020204" pitchFamily="34" charset="0"/>
              </a:rPr>
              <a:t>International Journal of Advances in Scientific Research and Engineering, </a:t>
            </a:r>
            <a:r>
              <a:rPr lang="en-GB" sz="1800" kern="100" dirty="0">
                <a:effectLst/>
                <a:latin typeface="Arial" panose="020B0604020202020204" pitchFamily="34" charset="0"/>
                <a:ea typeface="Aptos" panose="020B0004020202020204" pitchFamily="34" charset="0"/>
                <a:cs typeface="Arial" panose="020B0604020202020204" pitchFamily="34" charset="0"/>
              </a:rPr>
              <a:t>4(12), pp. 139-144.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http://doi.org/10.31695/IJASRE.2018.33016</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Blinerd</a:t>
            </a:r>
            <a:r>
              <a:rPr lang="en-GB" sz="1800" kern="100" dirty="0">
                <a:effectLst/>
                <a:latin typeface="Arial" panose="020B0604020202020204" pitchFamily="34" charset="0"/>
                <a:ea typeface="Aptos" panose="020B0004020202020204" pitchFamily="34" charset="0"/>
                <a:cs typeface="Arial" panose="020B0604020202020204" pitchFamily="34" charset="0"/>
              </a:rPr>
              <a:t>, A.S. (2006) ‘Education for the third industrial evolution,’ </a:t>
            </a:r>
            <a:r>
              <a:rPr lang="en-GB" sz="1800" i="1" kern="100" dirty="0">
                <a:effectLst/>
                <a:latin typeface="Arial" panose="020B0604020202020204" pitchFamily="34" charset="0"/>
                <a:ea typeface="Aptos" panose="020B0004020202020204" pitchFamily="34" charset="0"/>
                <a:cs typeface="Arial" panose="020B0604020202020204" pitchFamily="34" charset="0"/>
              </a:rPr>
              <a:t>The American Prospect,</a:t>
            </a:r>
            <a:r>
              <a:rPr lang="en-GB" sz="1800" kern="100" dirty="0">
                <a:effectLst/>
                <a:latin typeface="Arial" panose="020B0604020202020204" pitchFamily="34" charset="0"/>
                <a:ea typeface="Aptos" panose="020B0004020202020204" pitchFamily="34" charset="0"/>
                <a:cs typeface="Arial" panose="020B0604020202020204" pitchFamily="34" charset="0"/>
              </a:rPr>
              <a:t> 163, pp. 44-46.</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Bozkurt, A. (2016) </a:t>
            </a:r>
            <a:r>
              <a:rPr lang="en-GB" sz="1800" i="1" kern="100" dirty="0">
                <a:effectLst/>
                <a:latin typeface="Arial" panose="020B0604020202020204" pitchFamily="34" charset="0"/>
                <a:ea typeface="Aptos" panose="020B0004020202020204" pitchFamily="34" charset="0"/>
                <a:cs typeface="Arial" panose="020B0604020202020204" pitchFamily="34" charset="0"/>
              </a:rPr>
              <a:t>Identifying interaction patterns and teacher-learner roles in </a:t>
            </a:r>
            <a:r>
              <a:rPr lang="en-GB" sz="1800" i="1" kern="100" dirty="0" err="1">
                <a:effectLst/>
                <a:latin typeface="Arial" panose="020B0604020202020204" pitchFamily="34" charset="0"/>
                <a:ea typeface="Aptos" panose="020B0004020202020204" pitchFamily="34" charset="0"/>
                <a:cs typeface="Arial" panose="020B0604020202020204" pitchFamily="34" charset="0"/>
              </a:rPr>
              <a:t>connectivist</a:t>
            </a:r>
            <a:r>
              <a:rPr lang="en-GB" sz="1800" i="1" kern="100" dirty="0">
                <a:effectLst/>
                <a:latin typeface="Arial" panose="020B0604020202020204" pitchFamily="34" charset="0"/>
                <a:ea typeface="Aptos" panose="020B0004020202020204" pitchFamily="34" charset="0"/>
                <a:cs typeface="Arial" panose="020B0604020202020204" pitchFamily="34" charset="0"/>
              </a:rPr>
              <a:t> massive open online courses</a:t>
            </a:r>
            <a:r>
              <a:rPr lang="en-GB" sz="1800" kern="100" dirty="0">
                <a:effectLst/>
                <a:latin typeface="Arial" panose="020B0604020202020204" pitchFamily="34" charset="0"/>
                <a:ea typeface="Aptos" panose="020B0004020202020204" pitchFamily="34" charset="0"/>
                <a:cs typeface="Arial" panose="020B0604020202020204" pitchFamily="34" charset="0"/>
              </a:rPr>
              <a:t>. Thesis, Anadolu University, Graduate School of Social Sciences, Distance Education Department, </a:t>
            </a:r>
            <a:r>
              <a:rPr lang="en-GB" sz="1800" kern="100" dirty="0" err="1">
                <a:effectLst/>
                <a:latin typeface="Arial" panose="020B0604020202020204" pitchFamily="34" charset="0"/>
                <a:ea typeface="Aptos" panose="020B0004020202020204" pitchFamily="34" charset="0"/>
                <a:cs typeface="Arial" panose="020B0604020202020204" pitchFamily="34" charset="0"/>
              </a:rPr>
              <a:t>Eskişehir</a:t>
            </a:r>
            <a:r>
              <a:rPr lang="en-GB" sz="1800" kern="100" dirty="0">
                <a:effectLst/>
                <a:latin typeface="Arial" panose="020B0604020202020204" pitchFamily="34" charset="0"/>
                <a:ea typeface="Aptos" panose="020B0004020202020204" pitchFamily="34" charset="0"/>
                <a:cs typeface="Arial" panose="020B0604020202020204" pitchFamily="34" charset="0"/>
              </a:rPr>
              <a:t>, Turkey.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https://doi.org/10.13140/RG.2.2.33407.41121</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Brailas</a:t>
            </a:r>
            <a:r>
              <a:rPr lang="en-GB" sz="1800" kern="100" dirty="0">
                <a:effectLst/>
                <a:latin typeface="Arial" panose="020B0604020202020204" pitchFamily="34" charset="0"/>
                <a:ea typeface="Aptos" panose="020B0004020202020204" pitchFamily="34" charset="0"/>
                <a:cs typeface="Arial" panose="020B0604020202020204" pitchFamily="34" charset="0"/>
              </a:rPr>
              <a:t>, A. (2020) </a:t>
            </a:r>
            <a:r>
              <a:rPr lang="en-GB" sz="1800" i="1" kern="100" dirty="0">
                <a:effectLst/>
                <a:latin typeface="Arial" panose="020B0604020202020204" pitchFamily="34" charset="0"/>
                <a:ea typeface="Aptos" panose="020B0004020202020204" pitchFamily="34" charset="0"/>
                <a:cs typeface="Arial" panose="020B0604020202020204" pitchFamily="34" charset="0"/>
              </a:rPr>
              <a:t>Rhizomatic learning in action: A virtual exposition for demonstrating learning rhizomes</a:t>
            </a:r>
            <a:r>
              <a:rPr lang="en-GB" sz="1800" kern="100" dirty="0">
                <a:effectLst/>
                <a:latin typeface="Arial" panose="020B0604020202020204" pitchFamily="34" charset="0"/>
                <a:ea typeface="Aptos" panose="020B0004020202020204" pitchFamily="34" charset="0"/>
                <a:cs typeface="Arial" panose="020B0604020202020204" pitchFamily="34" charset="0"/>
              </a:rPr>
              <a:t>. Paper delivered at eighth International Conference on Technological Ecosystems for Enhancing Multiculturality (TEEM’20), 21-23 October 2020, Salamanca, Spain. 14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https://doi.org/10.1145/3434780.3436565</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625771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CE1BD-B061-32E5-93A4-296826ED5E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1B895F-E5F7-4255-1170-AF0D7EB2FF03}"/>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D56DF4E-9DF4-BB42-8B00-9F095576BC18}"/>
              </a:ext>
            </a:extLst>
          </p:cNvPr>
          <p:cNvSpPr txBox="1"/>
          <p:nvPr/>
        </p:nvSpPr>
        <p:spPr>
          <a:xfrm>
            <a:off x="152400" y="1155700"/>
            <a:ext cx="11887200" cy="5355312"/>
          </a:xfrm>
          <a:prstGeom prst="rect">
            <a:avLst/>
          </a:prstGeom>
          <a:noFill/>
        </p:spPr>
        <p:txBody>
          <a:bodyPr wrap="square" rtlCol="0">
            <a:spAutoFit/>
          </a:bodyPr>
          <a:lstStyle/>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Brau, B. (2018) Constructivism. In: Kimmons, R. ed. </a:t>
            </a:r>
            <a:r>
              <a:rPr lang="en-GB" sz="1800" i="1" kern="100" dirty="0">
                <a:effectLst/>
                <a:latin typeface="Arial" panose="020B0604020202020204" pitchFamily="34" charset="0"/>
                <a:ea typeface="Aptos" panose="020B0004020202020204" pitchFamily="34" charset="0"/>
                <a:cs typeface="Arial" panose="020B0604020202020204" pitchFamily="34" charset="0"/>
              </a:rPr>
              <a:t>The students' guide to learning design and research</a:t>
            </a:r>
            <a:r>
              <a:rPr lang="en-GB" sz="1800" kern="100" dirty="0">
                <a:effectLst/>
                <a:latin typeface="Arial" panose="020B0604020202020204" pitchFamily="34" charset="0"/>
                <a:ea typeface="Aptos" panose="020B0004020202020204" pitchFamily="34" charset="0"/>
                <a:cs typeface="Arial" panose="020B0604020202020204" pitchFamily="34" charset="0"/>
              </a:rPr>
              <a:t>. EdTech Books.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https://edtechbooks.org/studentguide/constructivism</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5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Britannica. (2019) </a:t>
            </a:r>
            <a:r>
              <a:rPr lang="en-GB" sz="1800" i="1" kern="100" dirty="0">
                <a:effectLst/>
                <a:latin typeface="Arial" panose="020B0604020202020204" pitchFamily="34" charset="0"/>
                <a:ea typeface="Aptos" panose="020B0004020202020204" pitchFamily="34" charset="0"/>
                <a:cs typeface="Arial" panose="020B0604020202020204" pitchFamily="34" charset="0"/>
              </a:rPr>
              <a:t>Bessemer process</a:t>
            </a:r>
            <a:r>
              <a:rPr lang="en-GB" sz="1800" kern="100" dirty="0">
                <a:effectLst/>
                <a:latin typeface="Arial" panose="020B0604020202020204" pitchFamily="34" charset="0"/>
                <a:ea typeface="Aptos" panose="020B0004020202020204" pitchFamily="34" charset="0"/>
                <a:cs typeface="Arial" panose="020B0604020202020204" pitchFamily="34" charset="0"/>
              </a:rPr>
              <a:t>. 27 August 2019.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https://www.britannica.com/technology/Bessemer-process</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15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Britannica. (2023) </a:t>
            </a:r>
            <a:r>
              <a:rPr lang="en-GB" sz="1800" i="1" kern="100" dirty="0">
                <a:effectLst/>
                <a:latin typeface="Arial" panose="020B0604020202020204" pitchFamily="34" charset="0"/>
                <a:ea typeface="Aptos" panose="020B0004020202020204" pitchFamily="34" charset="0"/>
                <a:cs typeface="Arial" panose="020B0604020202020204" pitchFamily="34" charset="0"/>
              </a:rPr>
              <a:t>Rhizome</a:t>
            </a:r>
            <a:r>
              <a:rPr lang="en-GB" sz="1800" kern="100" dirty="0">
                <a:effectLst/>
                <a:latin typeface="Arial" panose="020B0604020202020204" pitchFamily="34" charset="0"/>
                <a:ea typeface="Aptos" panose="020B0004020202020204" pitchFamily="34" charset="0"/>
                <a:cs typeface="Arial" panose="020B0604020202020204" pitchFamily="34" charset="0"/>
              </a:rPr>
              <a:t>.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https://www.britannica.com/science/rhizome</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27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Britannica. (2025) </a:t>
            </a:r>
            <a:r>
              <a:rPr lang="en-GB" sz="1800" i="1" kern="100" dirty="0">
                <a:effectLst/>
                <a:latin typeface="Arial" panose="020B0604020202020204" pitchFamily="34" charset="0"/>
                <a:ea typeface="Aptos" panose="020B0004020202020204" pitchFamily="34" charset="0"/>
                <a:cs typeface="Arial" panose="020B0604020202020204" pitchFamily="34" charset="0"/>
              </a:rPr>
              <a:t>Decolonization</a:t>
            </a:r>
            <a:r>
              <a:rPr lang="en-GB" sz="1800" kern="100" dirty="0">
                <a:effectLst/>
                <a:latin typeface="Arial" panose="020B0604020202020204" pitchFamily="34" charset="0"/>
                <a:ea typeface="Aptos" panose="020B0004020202020204" pitchFamily="34" charset="0"/>
                <a:cs typeface="Arial" panose="020B0604020202020204" pitchFamily="34" charset="0"/>
              </a:rPr>
              <a:t>.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https://www.britannica.com/topic/decolonization</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25 January 2025).</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Carmichael, T. and Cunningham, N. (2017) ‘Theoretical data collection and data analysis with gerunds in a constructivist grounded theory study,’ </a:t>
            </a:r>
            <a:r>
              <a:rPr lang="en-GB" sz="1800" i="1" kern="100" dirty="0">
                <a:effectLst/>
                <a:latin typeface="Arial" panose="020B0604020202020204" pitchFamily="34" charset="0"/>
                <a:ea typeface="Aptos" panose="020B0004020202020204" pitchFamily="34" charset="0"/>
                <a:cs typeface="Arial" panose="020B0604020202020204" pitchFamily="34" charset="0"/>
              </a:rPr>
              <a:t>The Electronic Journal of Business Research Methods,</a:t>
            </a:r>
            <a:r>
              <a:rPr lang="en-GB" sz="1800" kern="100" dirty="0">
                <a:effectLst/>
                <a:latin typeface="Arial" panose="020B0604020202020204" pitchFamily="34" charset="0"/>
                <a:ea typeface="Aptos" panose="020B0004020202020204" pitchFamily="34" charset="0"/>
                <a:cs typeface="Arial" panose="020B0604020202020204" pitchFamily="34" charset="0"/>
              </a:rPr>
              <a:t> 15(2), pp. 59-73.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Chaka, C. (2022) ‘Is education 4.0 a sufficient innovative, and disruptive educational trend to promote sustainable open education for higher education institutions? A review of literature trends,’ </a:t>
            </a:r>
            <a:r>
              <a:rPr lang="en-GB" sz="1800" i="1" kern="100" dirty="0">
                <a:effectLst/>
                <a:latin typeface="Arial" panose="020B0604020202020204" pitchFamily="34" charset="0"/>
                <a:ea typeface="Aptos" panose="020B0004020202020204" pitchFamily="34" charset="0"/>
                <a:cs typeface="Arial" panose="020B0604020202020204" pitchFamily="34" charset="0"/>
              </a:rPr>
              <a:t>Frontiers in Education,</a:t>
            </a:r>
            <a:r>
              <a:rPr lang="en-GB" sz="1800" kern="100" dirty="0">
                <a:effectLst/>
                <a:latin typeface="Arial" panose="020B0604020202020204" pitchFamily="34" charset="0"/>
                <a:ea typeface="Aptos" panose="020B0004020202020204" pitchFamily="34" charset="0"/>
                <a:cs typeface="Arial" panose="020B0604020202020204" pitchFamily="34" charset="0"/>
              </a:rPr>
              <a:t> 7. 824976. 13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https://doi.org/10.3389/feduc.2022.824976 </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Chalmers, D., </a:t>
            </a:r>
            <a:r>
              <a:rPr lang="en-GB" sz="1800" kern="100" dirty="0" err="1">
                <a:effectLst/>
                <a:latin typeface="Arial" panose="020B0604020202020204" pitchFamily="34" charset="0"/>
                <a:ea typeface="Aptos" panose="020B0004020202020204" pitchFamily="34" charset="0"/>
                <a:cs typeface="Arial" panose="020B0604020202020204" pitchFamily="34" charset="0"/>
              </a:rPr>
              <a:t>MacKenzie</a:t>
            </a:r>
            <a:r>
              <a:rPr lang="en-GB" sz="1800" kern="100" dirty="0">
                <a:effectLst/>
                <a:latin typeface="Arial" panose="020B0604020202020204" pitchFamily="34" charset="0"/>
                <a:ea typeface="Aptos" panose="020B0004020202020204" pitchFamily="34" charset="0"/>
                <a:cs typeface="Arial" panose="020B0604020202020204" pitchFamily="34" charset="0"/>
              </a:rPr>
              <a:t>, N.G. and Carter, S. (2021) ‘Artificial intelligence and entrepreneurship: Implications for venture creation in the fourth industrial revolution,’ </a:t>
            </a:r>
            <a:r>
              <a:rPr lang="en-GB" sz="1800" i="1" kern="100" dirty="0">
                <a:effectLst/>
                <a:latin typeface="Arial" panose="020B0604020202020204" pitchFamily="34" charset="0"/>
                <a:ea typeface="Aptos" panose="020B0004020202020204" pitchFamily="34" charset="0"/>
                <a:cs typeface="Arial" panose="020B0604020202020204" pitchFamily="34" charset="0"/>
              </a:rPr>
              <a:t>Entrepreneurship Theory and Practice, </a:t>
            </a:r>
            <a:r>
              <a:rPr lang="en-GB" sz="1800" kern="100" dirty="0">
                <a:effectLst/>
                <a:latin typeface="Arial" panose="020B0604020202020204" pitchFamily="34" charset="0"/>
                <a:ea typeface="Aptos" panose="020B0004020202020204" pitchFamily="34" charset="0"/>
                <a:cs typeface="Arial" panose="020B0604020202020204" pitchFamily="34" charset="0"/>
              </a:rPr>
              <a:t>45(5), pp. 1028-1053.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https://doi.org/10.1177/1042258720934581</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Chan, C.L.W., Chan, T.H.Y. and Ng, S.M. (2006) ‘The strength-focused and meaning-oriented approach to resilience and transformation (SMART): A body-mind-spirit approach to trauma management,’ </a:t>
            </a:r>
            <a:r>
              <a:rPr lang="en-GB" sz="1800" i="1" kern="100" dirty="0">
                <a:effectLst/>
                <a:latin typeface="Arial" panose="020B0604020202020204" pitchFamily="34" charset="0"/>
                <a:ea typeface="Aptos" panose="020B0004020202020204" pitchFamily="34" charset="0"/>
                <a:cs typeface="Arial" panose="020B0604020202020204" pitchFamily="34" charset="0"/>
              </a:rPr>
              <a:t>Social Work in Health Care,</a:t>
            </a:r>
            <a:r>
              <a:rPr lang="en-GB" sz="1800" kern="100" dirty="0">
                <a:effectLst/>
                <a:latin typeface="Arial" panose="020B0604020202020204" pitchFamily="34" charset="0"/>
                <a:ea typeface="Aptos" panose="020B0004020202020204" pitchFamily="34" charset="0"/>
                <a:cs typeface="Arial" panose="020B0604020202020204" pitchFamily="34" charset="0"/>
              </a:rPr>
              <a:t> 43(2/3), pp. 9-36.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0"/>
              </a:rPr>
              <a:t>https://doi.org/10.1300/J010v43n02_03</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43D5F091-7177-E4E6-E2B4-AAB7B3644323}"/>
              </a:ext>
            </a:extLst>
          </p:cNvPr>
          <p:cNvSpPr/>
          <p:nvPr/>
        </p:nvSpPr>
        <p:spPr>
          <a:xfrm>
            <a:off x="6601035" y="3771004"/>
            <a:ext cx="2330314"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557E576-734F-7FBA-5AC3-9BC6A6817632}"/>
              </a:ext>
            </a:extLst>
          </p:cNvPr>
          <p:cNvSpPr/>
          <p:nvPr/>
        </p:nvSpPr>
        <p:spPr>
          <a:xfrm>
            <a:off x="6753435" y="3923404"/>
            <a:ext cx="2330314"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F0E1B7A-D7E1-DC7B-7938-76D29DA244CC}"/>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96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00A30-FBFD-0B1F-24CB-728D6C9CF0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EA051B-C33C-A75B-D074-2E3EBA6161C4}"/>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09E4662-A283-CE2C-D097-58986422DE62}"/>
              </a:ext>
            </a:extLst>
          </p:cNvPr>
          <p:cNvSpPr txBox="1"/>
          <p:nvPr/>
        </p:nvSpPr>
        <p:spPr>
          <a:xfrm>
            <a:off x="152400" y="1155700"/>
            <a:ext cx="11887200" cy="5355312"/>
          </a:xfrm>
          <a:prstGeom prst="rect">
            <a:avLst/>
          </a:prstGeom>
          <a:noFill/>
        </p:spPr>
        <p:txBody>
          <a:bodyPr wrap="square" rtlCol="0">
            <a:spAutoFit/>
          </a:bodyPr>
          <a:lstStyle/>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Chen, X., Zou, D., Xie, H., Cheng, G. and Liu, C. (2021) ‘Two decades of artificial intelligence in education: Contributors, collaborations, research topics, challenges, and future directions,’ </a:t>
            </a:r>
            <a:r>
              <a:rPr lang="en-GB" sz="1800" i="1" kern="100" dirty="0">
                <a:effectLst/>
                <a:latin typeface="Arial" panose="020B0604020202020204" pitchFamily="34" charset="0"/>
                <a:ea typeface="Aptos" panose="020B0004020202020204" pitchFamily="34" charset="0"/>
                <a:cs typeface="Arial" panose="020B0604020202020204" pitchFamily="34" charset="0"/>
              </a:rPr>
              <a:t>Educational Technology &amp; Society,</a:t>
            </a:r>
            <a:r>
              <a:rPr lang="en-GB" sz="1800" kern="100" dirty="0">
                <a:effectLst/>
                <a:latin typeface="Arial" panose="020B0604020202020204" pitchFamily="34" charset="0"/>
                <a:ea typeface="Aptos" panose="020B0004020202020204" pitchFamily="34" charset="0"/>
                <a:cs typeface="Arial" panose="020B0604020202020204" pitchFamily="34" charset="0"/>
              </a:rPr>
              <a:t> 25(1), pp. 28-47.</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Cronjé, J.C. (2023) What should we be teaching in Google gives the answer before we have finished typing the question? In: </a:t>
            </a:r>
            <a:r>
              <a:rPr lang="en-GB" sz="1800" kern="100" dirty="0" err="1">
                <a:effectLst/>
                <a:latin typeface="Arial" panose="020B0604020202020204" pitchFamily="34" charset="0"/>
                <a:ea typeface="Aptos" panose="020B0004020202020204" pitchFamily="34" charset="0"/>
                <a:cs typeface="Arial" panose="020B0604020202020204" pitchFamily="34" charset="0"/>
              </a:rPr>
              <a:t>Khyne</a:t>
            </a:r>
            <a:r>
              <a:rPr lang="en-GB" sz="1800" kern="100" dirty="0">
                <a:effectLst/>
                <a:latin typeface="Arial" panose="020B0604020202020204" pitchFamily="34" charset="0"/>
                <a:ea typeface="Aptos" panose="020B0004020202020204" pitchFamily="34" charset="0"/>
                <a:cs typeface="Arial" panose="020B0604020202020204" pitchFamily="34" charset="0"/>
              </a:rPr>
              <a:t>, M.S. ed. </a:t>
            </a:r>
            <a:r>
              <a:rPr lang="en-GB" sz="1800" i="1" kern="100" dirty="0">
                <a:effectLst/>
                <a:latin typeface="Arial" panose="020B0604020202020204" pitchFamily="34" charset="0"/>
                <a:ea typeface="Aptos" panose="020B0004020202020204" pitchFamily="34" charset="0"/>
                <a:cs typeface="Arial" panose="020B0604020202020204" pitchFamily="34" charset="0"/>
              </a:rPr>
              <a:t>New directions in rhizomatic learning: From </a:t>
            </a:r>
            <a:r>
              <a:rPr lang="en-GB" sz="1800" i="1" kern="100" dirty="0" err="1">
                <a:effectLst/>
                <a:latin typeface="Arial" panose="020B0604020202020204" pitchFamily="34" charset="0"/>
                <a:ea typeface="Aptos" panose="020B0004020202020204" pitchFamily="34" charset="0"/>
                <a:cs typeface="Arial" panose="020B0604020202020204" pitchFamily="34" charset="0"/>
              </a:rPr>
              <a:t>poststructural</a:t>
            </a:r>
            <a:r>
              <a:rPr lang="en-GB" sz="1800" i="1" kern="100" dirty="0">
                <a:effectLst/>
                <a:latin typeface="Arial" panose="020B0604020202020204" pitchFamily="34" charset="0"/>
                <a:ea typeface="Aptos" panose="020B0004020202020204" pitchFamily="34" charset="0"/>
                <a:cs typeface="Arial" panose="020B0604020202020204" pitchFamily="34" charset="0"/>
              </a:rPr>
              <a:t> thinking to nomadic pedagogy</a:t>
            </a:r>
            <a:r>
              <a:rPr lang="en-GB" sz="1800" kern="100" dirty="0">
                <a:effectLst/>
                <a:latin typeface="Arial" panose="020B0604020202020204" pitchFamily="34" charset="0"/>
                <a:ea typeface="Aptos" panose="020B0004020202020204" pitchFamily="34" charset="0"/>
                <a:cs typeface="Arial" panose="020B0604020202020204" pitchFamily="34" charset="0"/>
              </a:rPr>
              <a:t> Oxon: Routledge, no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https://doi.org/10.4324/9781003376378-4</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CryptoRank</a:t>
            </a:r>
            <a:r>
              <a:rPr lang="en-GB" sz="1800" kern="100" dirty="0">
                <a:effectLst/>
                <a:latin typeface="Arial" panose="020B0604020202020204" pitchFamily="34" charset="0"/>
                <a:ea typeface="Aptos" panose="020B0004020202020204" pitchFamily="34" charset="0"/>
                <a:cs typeface="Arial" panose="020B0604020202020204" pitchFamily="34" charset="0"/>
              </a:rPr>
              <a:t>. (2023) </a:t>
            </a:r>
            <a:r>
              <a:rPr lang="en-GB" sz="1800" i="1" kern="100" dirty="0">
                <a:effectLst/>
                <a:latin typeface="Arial" panose="020B0604020202020204" pitchFamily="34" charset="0"/>
                <a:ea typeface="Aptos" panose="020B0004020202020204" pitchFamily="34" charset="0"/>
                <a:cs typeface="Arial" panose="020B0604020202020204" pitchFamily="34" charset="0"/>
              </a:rPr>
              <a:t>OpenAI unveils guide for educators to effectively use ChatGPT in classrooms</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CryptoRank</a:t>
            </a:r>
            <a:r>
              <a:rPr lang="en-GB" sz="1800" kern="100" dirty="0">
                <a:effectLst/>
                <a:latin typeface="Arial" panose="020B0604020202020204" pitchFamily="34" charset="0"/>
                <a:ea typeface="Aptos" panose="020B0004020202020204" pitchFamily="34" charset="0"/>
                <a:cs typeface="Arial" panose="020B0604020202020204" pitchFamily="34" charset="0"/>
              </a:rPr>
              <a:t>. 3 September 2023.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https://cryptorank.io/news/feed/54cc6-openai-unveils-guide-for-educators</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29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De Klerk, S. and Kato, P.M. (2017) ‘The future value of serious games for assessment: Where do we go now?’ </a:t>
            </a:r>
            <a:r>
              <a:rPr lang="en-GB" sz="1800" i="1" kern="100" dirty="0">
                <a:effectLst/>
                <a:latin typeface="Arial" panose="020B0604020202020204" pitchFamily="34" charset="0"/>
                <a:ea typeface="Aptos" panose="020B0004020202020204" pitchFamily="34" charset="0"/>
                <a:cs typeface="Arial" panose="020B0604020202020204" pitchFamily="34" charset="0"/>
              </a:rPr>
              <a:t>Journal of Applied Testing Technology,</a:t>
            </a:r>
            <a:r>
              <a:rPr lang="en-GB" sz="1800" kern="100" dirty="0">
                <a:effectLst/>
                <a:latin typeface="Arial" panose="020B0604020202020204" pitchFamily="34" charset="0"/>
                <a:ea typeface="Aptos" panose="020B0004020202020204" pitchFamily="34" charset="0"/>
                <a:cs typeface="Arial" panose="020B0604020202020204" pitchFamily="34" charset="0"/>
              </a:rPr>
              <a:t> 18(1), pp. 32-37.</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Deleuze, G. and </a:t>
            </a:r>
            <a:r>
              <a:rPr lang="en-GB" sz="1800" kern="100" dirty="0" err="1">
                <a:effectLst/>
                <a:latin typeface="Arial" panose="020B0604020202020204" pitchFamily="34" charset="0"/>
                <a:ea typeface="Aptos" panose="020B0004020202020204" pitchFamily="34" charset="0"/>
                <a:cs typeface="Arial" panose="020B0604020202020204" pitchFamily="34" charset="0"/>
              </a:rPr>
              <a:t>Guattari</a:t>
            </a:r>
            <a:r>
              <a:rPr lang="en-GB" sz="1800" kern="100" dirty="0">
                <a:effectLst/>
                <a:latin typeface="Arial" panose="020B0604020202020204" pitchFamily="34" charset="0"/>
                <a:ea typeface="Aptos" panose="020B0004020202020204" pitchFamily="34" charset="0"/>
                <a:cs typeface="Arial" panose="020B0604020202020204" pitchFamily="34" charset="0"/>
              </a:rPr>
              <a:t>, F. [1987] (2005) </a:t>
            </a:r>
            <a:r>
              <a:rPr lang="en-GB" sz="1800" i="1" kern="100" dirty="0">
                <a:effectLst/>
                <a:latin typeface="Arial" panose="020B0604020202020204" pitchFamily="34" charset="0"/>
                <a:ea typeface="Aptos" panose="020B0004020202020204" pitchFamily="34" charset="0"/>
                <a:cs typeface="Arial" panose="020B0604020202020204" pitchFamily="34" charset="0"/>
              </a:rPr>
              <a:t>A thousand plateaus</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Massumi</a:t>
            </a:r>
            <a:r>
              <a:rPr lang="en-GB" sz="1800" kern="100" dirty="0">
                <a:effectLst/>
                <a:latin typeface="Arial" panose="020B0604020202020204" pitchFamily="34" charset="0"/>
                <a:ea typeface="Aptos" panose="020B0004020202020204" pitchFamily="34" charset="0"/>
                <a:cs typeface="Arial" panose="020B0604020202020204" pitchFamily="34" charset="0"/>
              </a:rPr>
              <a:t>, B. (trans.). London: University of Minnesota Press.</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Dewey, J. (1938) </a:t>
            </a:r>
            <a:r>
              <a:rPr lang="en-GB" sz="1800" i="1" kern="100" dirty="0">
                <a:effectLst/>
                <a:latin typeface="Arial" panose="020B0604020202020204" pitchFamily="34" charset="0"/>
                <a:ea typeface="Aptos" panose="020B0004020202020204" pitchFamily="34" charset="0"/>
                <a:cs typeface="Arial" panose="020B0604020202020204" pitchFamily="34" charset="0"/>
              </a:rPr>
              <a:t>Experience and education</a:t>
            </a:r>
            <a:r>
              <a:rPr lang="en-GB" sz="1800" kern="100" dirty="0">
                <a:effectLst/>
                <a:latin typeface="Arial" panose="020B0604020202020204" pitchFamily="34" charset="0"/>
                <a:ea typeface="Aptos" panose="020B0004020202020204" pitchFamily="34" charset="0"/>
                <a:cs typeface="Arial" panose="020B0604020202020204" pitchFamily="34" charset="0"/>
              </a:rPr>
              <a:t>. New York: Collier Books.</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Dillon, M. (2016) </a:t>
            </a:r>
            <a:r>
              <a:rPr lang="en-GB" sz="1800" i="1" kern="100" dirty="0">
                <a:effectLst/>
                <a:latin typeface="Arial" panose="020B0604020202020204" pitchFamily="34" charset="0"/>
                <a:ea typeface="Aptos" panose="020B0004020202020204" pitchFamily="34" charset="0"/>
                <a:cs typeface="Arial" panose="020B0604020202020204" pitchFamily="34" charset="0"/>
              </a:rPr>
              <a:t>Learning happens: Incorporating a rhizomatic perspective into teaching and learning</a:t>
            </a:r>
            <a:r>
              <a:rPr lang="en-GB" sz="1800" kern="100" dirty="0">
                <a:effectLst/>
                <a:latin typeface="Arial" panose="020B0604020202020204" pitchFamily="34" charset="0"/>
                <a:ea typeface="Aptos" panose="020B0004020202020204" pitchFamily="34" charset="0"/>
                <a:cs typeface="Arial" panose="020B0604020202020204" pitchFamily="34" charset="0"/>
              </a:rPr>
              <a:t>. Adult Education Research Conference.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https://newprairiepress.org/aerc/2016/papers/15</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29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Di Nardo, M. and Yu, H. (2021) ‘Special issue: Industry 5.0: The prelude to the sixth industrial revolution,’ </a:t>
            </a:r>
            <a:r>
              <a:rPr lang="en-GB" sz="1800" i="1" kern="100" dirty="0">
                <a:effectLst/>
                <a:latin typeface="Arial" panose="020B0604020202020204" pitchFamily="34" charset="0"/>
                <a:ea typeface="Aptos" panose="020B0004020202020204" pitchFamily="34" charset="0"/>
                <a:cs typeface="Arial" panose="020B0604020202020204" pitchFamily="34" charset="0"/>
              </a:rPr>
              <a:t>Applied System Innovation,</a:t>
            </a:r>
            <a:r>
              <a:rPr lang="en-GB" sz="1800" kern="100" dirty="0">
                <a:effectLst/>
                <a:latin typeface="Arial" panose="020B0604020202020204" pitchFamily="34" charset="0"/>
                <a:ea typeface="Aptos" panose="020B0004020202020204" pitchFamily="34" charset="0"/>
                <a:cs typeface="Arial" panose="020B0604020202020204" pitchFamily="34" charset="0"/>
              </a:rPr>
              <a:t> 4. 45. 3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https://doi.org/10.3390/asi4030045</a:t>
            </a:r>
            <a:r>
              <a:rPr lang="en-GB" sz="1800" u="sng" kern="100" dirty="0">
                <a:effectLst/>
                <a:latin typeface="Arial" panose="020B0604020202020204" pitchFamily="34" charset="0"/>
                <a:ea typeface="Aptos" panose="020B0004020202020204" pitchFamily="34" charset="0"/>
                <a:cs typeface="Arial" panose="020B0604020202020204" pitchFamily="34" charset="0"/>
              </a:rPr>
              <a:t> </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225DCDE-3A10-F6C3-2C6A-96A7E16D728E}"/>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105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27D0-318C-C32F-AE37-2897795BE8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C58A65-FB45-E91D-7DAE-EAD083F542EF}"/>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BB79CA2-71EC-0748-D8B6-A2C7A8DB8873}"/>
              </a:ext>
            </a:extLst>
          </p:cNvPr>
          <p:cNvSpPr txBox="1"/>
          <p:nvPr/>
        </p:nvSpPr>
        <p:spPr>
          <a:xfrm>
            <a:off x="152400" y="1155700"/>
            <a:ext cx="11887200" cy="5355312"/>
          </a:xfrm>
          <a:prstGeom prst="rect">
            <a:avLst/>
          </a:prstGeom>
          <a:noFill/>
        </p:spPr>
        <p:txBody>
          <a:bodyPr wrap="square" rtlCol="0">
            <a:spAutoFit/>
          </a:bodyPr>
          <a:lstStyle/>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Du Plessis, P. (2021) ‘</a:t>
            </a:r>
            <a:r>
              <a:rPr lang="en-NZ" sz="1800" kern="100" dirty="0">
                <a:effectLst/>
                <a:latin typeface="Arial" panose="020B0604020202020204" pitchFamily="34" charset="0"/>
                <a:ea typeface="Aptos" panose="020B0004020202020204" pitchFamily="34" charset="0"/>
                <a:cs typeface="Arial" panose="020B0604020202020204" pitchFamily="34" charset="0"/>
              </a:rPr>
              <a:t>Decolonisation of education in South Africa: Challenges to decolonise the university curriculum,’ </a:t>
            </a:r>
            <a:r>
              <a:rPr lang="en-US" sz="1800" i="1" kern="100" dirty="0">
                <a:effectLst/>
                <a:latin typeface="Arial" panose="020B0604020202020204" pitchFamily="34" charset="0"/>
                <a:ea typeface="Aptos" panose="020B0004020202020204" pitchFamily="34" charset="0"/>
                <a:cs typeface="Arial" panose="020B0604020202020204" pitchFamily="34" charset="0"/>
              </a:rPr>
              <a:t>South African Journal of Higher Education, </a:t>
            </a:r>
            <a:r>
              <a:rPr lang="en-US" sz="1800" kern="100" dirty="0">
                <a:effectLst/>
                <a:latin typeface="Arial" panose="020B0604020202020204" pitchFamily="34" charset="0"/>
                <a:ea typeface="Aptos" panose="020B0004020202020204" pitchFamily="34" charset="0"/>
                <a:cs typeface="Arial" panose="020B0604020202020204" pitchFamily="34" charset="0"/>
              </a:rPr>
              <a:t>35(1), pp. 54-69. </a:t>
            </a:r>
            <a:r>
              <a:rPr lang="en-US"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https://dx.doi.org/10.20853/35-1-4426</a:t>
            </a:r>
            <a:r>
              <a:rPr lang="en-US"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Essex, D., Kerner, S.M. and Gillis, A.S. (2023) </a:t>
            </a:r>
            <a:r>
              <a:rPr lang="en-GB" sz="1800" i="1" kern="100" dirty="0">
                <a:effectLst/>
                <a:latin typeface="Arial" panose="020B0604020202020204" pitchFamily="34" charset="0"/>
                <a:ea typeface="Aptos" panose="020B0004020202020204" pitchFamily="34" charset="0"/>
                <a:cs typeface="Arial" panose="020B0604020202020204" pitchFamily="34" charset="0"/>
              </a:rPr>
              <a:t>What is Web 3.0 (Web3)? Definition, guide and history</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Techtarget</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WhatIs</a:t>
            </a:r>
            <a:r>
              <a:rPr lang="en-GB" sz="1800" kern="100" dirty="0">
                <a:effectLst/>
                <a:latin typeface="Arial" panose="020B0604020202020204" pitchFamily="34" charset="0"/>
                <a:ea typeface="Aptos" panose="020B0004020202020204" pitchFamily="34" charset="0"/>
                <a:cs typeface="Arial" panose="020B0604020202020204" pitchFamily="34" charset="0"/>
              </a:rPr>
              <a:t>?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https://www.techtarget.com/whatis/definition/Web-30</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28 December 2023). </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Floridi</a:t>
            </a:r>
            <a:r>
              <a:rPr lang="en-GB" sz="1800" kern="100" dirty="0">
                <a:effectLst/>
                <a:latin typeface="Arial" panose="020B0604020202020204" pitchFamily="34" charset="0"/>
                <a:ea typeface="Aptos" panose="020B0004020202020204" pitchFamily="34" charset="0"/>
                <a:cs typeface="Arial" panose="020B0604020202020204" pitchFamily="34" charset="0"/>
              </a:rPr>
              <a:t>, L. (2014) </a:t>
            </a:r>
            <a:r>
              <a:rPr lang="en-GB" sz="1800" i="1" kern="100" dirty="0">
                <a:effectLst/>
                <a:latin typeface="Arial" panose="020B0604020202020204" pitchFamily="34" charset="0"/>
                <a:ea typeface="Aptos" panose="020B0004020202020204" pitchFamily="34" charset="0"/>
                <a:cs typeface="Arial" panose="020B0604020202020204" pitchFamily="34" charset="0"/>
              </a:rPr>
              <a:t>The 4th revolution: How the infosphere is reshaping human reality</a:t>
            </a:r>
            <a:r>
              <a:rPr lang="en-GB" sz="1800" kern="100" dirty="0">
                <a:effectLst/>
                <a:latin typeface="Arial" panose="020B0604020202020204" pitchFamily="34" charset="0"/>
                <a:ea typeface="Aptos" panose="020B0004020202020204" pitchFamily="34" charset="0"/>
                <a:cs typeface="Arial" panose="020B0604020202020204" pitchFamily="34" charset="0"/>
              </a:rPr>
              <a:t>. Oxford: Oxford University Press.</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Foote, K.D. (2023) </a:t>
            </a:r>
            <a:r>
              <a:rPr lang="en-GB" sz="1800" i="1" kern="100" dirty="0">
                <a:effectLst/>
                <a:latin typeface="Arial" panose="020B0604020202020204" pitchFamily="34" charset="0"/>
                <a:ea typeface="Aptos" panose="020B0004020202020204" pitchFamily="34" charset="0"/>
                <a:cs typeface="Arial" panose="020B0604020202020204" pitchFamily="34" charset="0"/>
              </a:rPr>
              <a:t>A brief history of large language models</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Dataversity</a:t>
            </a:r>
            <a:r>
              <a:rPr lang="en-GB" sz="1800" kern="100" dirty="0">
                <a:effectLst/>
                <a:latin typeface="Arial" panose="020B0604020202020204" pitchFamily="34" charset="0"/>
                <a:ea typeface="Aptos" panose="020B0004020202020204" pitchFamily="34" charset="0"/>
                <a:cs typeface="Arial" panose="020B0604020202020204" pitchFamily="34" charset="0"/>
              </a:rPr>
              <a:t>. 28 December 2023.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https://www.dataversity.net/a-brief-history-of-large-language-models/#:~:text=In%20the%201990s%2C%20the%20arrival,network%2C%20but%20with%20additional%20layers</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30 December 2023).</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Gous</a:t>
            </a:r>
            <a:r>
              <a:rPr lang="en-GB" sz="1800" kern="100" dirty="0">
                <a:effectLst/>
                <a:latin typeface="Arial" panose="020B0604020202020204" pitchFamily="34" charset="0"/>
                <a:ea typeface="Aptos" panose="020B0004020202020204" pitchFamily="34" charset="0"/>
                <a:cs typeface="Arial" panose="020B0604020202020204" pitchFamily="34" charset="0"/>
              </a:rPr>
              <a:t>, I.G.P. (2022) You’re on your own now! Cultivating curiosity to support self-directed learning by means of a three dimensional questioning strategy. In: Oliver, E. ed. </a:t>
            </a:r>
            <a:r>
              <a:rPr lang="en-GB" sz="1800" i="1" kern="100" dirty="0">
                <a:effectLst/>
                <a:latin typeface="Arial" panose="020B0604020202020204" pitchFamily="34" charset="0"/>
                <a:ea typeface="Aptos" panose="020B0004020202020204" pitchFamily="34" charset="0"/>
                <a:cs typeface="Arial" panose="020B0604020202020204" pitchFamily="34" charset="0"/>
              </a:rPr>
              <a:t>Global initiatives and higher education in the fourth industrial </a:t>
            </a:r>
            <a:r>
              <a:rPr lang="en-GB" sz="1800" kern="100" dirty="0">
                <a:effectLst/>
                <a:latin typeface="Arial" panose="020B0604020202020204" pitchFamily="34" charset="0"/>
                <a:ea typeface="Aptos" panose="020B0004020202020204" pitchFamily="34" charset="0"/>
                <a:cs typeface="Arial" panose="020B0604020202020204" pitchFamily="34" charset="0"/>
              </a:rPr>
              <a:t>revolution. Johannesburg: UJ Press, pp. 215-235.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https://doi.org/10.36615/9781776405619-09</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Harnad</a:t>
            </a:r>
            <a:r>
              <a:rPr lang="en-GB" sz="1800" kern="100" dirty="0">
                <a:effectLst/>
                <a:latin typeface="Arial" panose="020B0604020202020204" pitchFamily="34" charset="0"/>
                <a:ea typeface="Aptos" panose="020B0004020202020204" pitchFamily="34" charset="0"/>
                <a:cs typeface="Arial" panose="020B0604020202020204" pitchFamily="34" charset="0"/>
              </a:rPr>
              <a:t>, S. (1991) ‘Post-Gutenberg galaxy: The fourth revolution in the means of production of knowledge,’ </a:t>
            </a:r>
            <a:r>
              <a:rPr lang="en-GB" sz="1800" i="1" kern="100" dirty="0">
                <a:effectLst/>
                <a:latin typeface="Arial" panose="020B0604020202020204" pitchFamily="34" charset="0"/>
                <a:ea typeface="Aptos" panose="020B0004020202020204" pitchFamily="34" charset="0"/>
                <a:cs typeface="Arial" panose="020B0604020202020204" pitchFamily="34" charset="0"/>
              </a:rPr>
              <a:t>The Public Access Computer Systems Review, </a:t>
            </a:r>
            <a:r>
              <a:rPr lang="en-GB" sz="1800" kern="100" dirty="0">
                <a:effectLst/>
                <a:latin typeface="Arial" panose="020B0604020202020204" pitchFamily="34" charset="0"/>
                <a:ea typeface="Aptos" panose="020B0004020202020204" pitchFamily="34" charset="0"/>
                <a:cs typeface="Arial" panose="020B0604020202020204" pitchFamily="34" charset="0"/>
              </a:rPr>
              <a:t>2(1), pp. 39-53.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Huk, T. (2021) ‘From education 1.0 to education 4.0 – challenges for the contemporary school,’ </a:t>
            </a:r>
            <a:r>
              <a:rPr lang="en-GB" sz="1800" i="1" kern="100" dirty="0">
                <a:effectLst/>
                <a:latin typeface="Arial" panose="020B0604020202020204" pitchFamily="34" charset="0"/>
                <a:ea typeface="Aptos" panose="020B0004020202020204" pitchFamily="34" charset="0"/>
                <a:cs typeface="Arial" panose="020B0604020202020204" pitchFamily="34" charset="0"/>
              </a:rPr>
              <a:t>The New Educational Review, </a:t>
            </a:r>
            <a:r>
              <a:rPr lang="en-GB" sz="1800" kern="100" dirty="0">
                <a:effectLst/>
                <a:latin typeface="Arial" panose="020B0604020202020204" pitchFamily="34" charset="0"/>
                <a:ea typeface="Aptos" panose="020B0004020202020204" pitchFamily="34" charset="0"/>
                <a:cs typeface="Arial" panose="020B0604020202020204" pitchFamily="34" charset="0"/>
              </a:rPr>
              <a:t>66, pp. 36-46.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https://doi.org/10.15804/tner.21.66.4.03</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IBM. (2023) </a:t>
            </a:r>
            <a:r>
              <a:rPr lang="en-GB" sz="1800" i="1" kern="100" dirty="0">
                <a:effectLst/>
                <a:latin typeface="Arial" panose="020B0604020202020204" pitchFamily="34" charset="0"/>
                <a:ea typeface="Aptos" panose="020B0004020202020204" pitchFamily="34" charset="0"/>
                <a:cs typeface="Arial" panose="020B0604020202020204" pitchFamily="34" charset="0"/>
              </a:rPr>
              <a:t>What is artificial intelligence (AI)?</a:t>
            </a:r>
            <a:r>
              <a:rPr lang="en-GB" sz="1800" kern="100" dirty="0">
                <a:effectLst/>
                <a:latin typeface="Arial" panose="020B0604020202020204" pitchFamily="34" charset="0"/>
                <a:ea typeface="Aptos" panose="020B0004020202020204" pitchFamily="34" charset="0"/>
                <a:cs typeface="Arial" panose="020B0604020202020204" pitchFamily="34" charset="0"/>
              </a:rPr>
              <a:t>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https://www.ibm.com/topics/artificial-intelligence</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28 December 2023).</a:t>
            </a:r>
          </a:p>
        </p:txBody>
      </p:sp>
      <p:sp>
        <p:nvSpPr>
          <p:cNvPr id="3" name="TextBox 2">
            <a:extLst>
              <a:ext uri="{FF2B5EF4-FFF2-40B4-BE49-F238E27FC236}">
                <a16:creationId xmlns:a16="http://schemas.microsoft.com/office/drawing/2014/main" id="{B0106C4B-0A6D-27CD-55F4-6DEFA19EB635}"/>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33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C19A5-34AB-A8DB-308D-307287FC3F7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1A98152-EE40-FE89-26F0-1EF52FEE51F9}"/>
              </a:ext>
            </a:extLst>
          </p:cNvPr>
          <p:cNvSpPr/>
          <p:nvPr/>
        </p:nvSpPr>
        <p:spPr>
          <a:xfrm>
            <a:off x="4267202" y="0"/>
            <a:ext cx="7918727" cy="6858000"/>
          </a:xfrm>
          <a:prstGeom prst="rect">
            <a:avLst/>
          </a:prstGeom>
          <a:blipFill dpi="0" rotWithShape="1">
            <a:blip r:embed="rId3">
              <a:alphaModFix amt="15000"/>
            </a:blip>
            <a:srcRect/>
            <a:stretch>
              <a:fillRect l="-26669" r="-2729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95AFDC78-51A4-8B7B-973D-98A7D2FC97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97F9172-1179-02E1-F119-585244EC0B2C}"/>
              </a:ext>
            </a:extLst>
          </p:cNvPr>
          <p:cNvGrpSpPr/>
          <p:nvPr/>
        </p:nvGrpSpPr>
        <p:grpSpPr>
          <a:xfrm>
            <a:off x="2340109" y="5819005"/>
            <a:ext cx="915978" cy="1105659"/>
            <a:chOff x="2340109" y="5819005"/>
            <a:chExt cx="915978" cy="1105659"/>
          </a:xfrm>
        </p:grpSpPr>
        <p:sp>
          <p:nvSpPr>
            <p:cNvPr id="5" name="Rectangle: Rounded Corners 4">
              <a:extLst>
                <a:ext uri="{FF2B5EF4-FFF2-40B4-BE49-F238E27FC236}">
                  <a16:creationId xmlns:a16="http://schemas.microsoft.com/office/drawing/2014/main" id="{06470AA2-9795-39E8-A04C-A573913C04E2}"/>
                </a:ext>
              </a:extLst>
            </p:cNvPr>
            <p:cNvSpPr/>
            <p:nvPr/>
          </p:nvSpPr>
          <p:spPr>
            <a:xfrm>
              <a:off x="2340109" y="5887379"/>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Object 3">
              <a:extLst>
                <a:ext uri="{FF2B5EF4-FFF2-40B4-BE49-F238E27FC236}">
                  <a16:creationId xmlns:a16="http://schemas.microsoft.com/office/drawing/2014/main" id="{FEB5DFC8-DD88-1844-0027-89FB1601CB0E}"/>
                </a:ext>
              </a:extLst>
            </p:cNvPr>
            <p:cNvGraphicFramePr>
              <a:graphicFrameLocks noChangeAspect="1"/>
            </p:cNvGraphicFramePr>
            <p:nvPr>
              <p:extLst>
                <p:ext uri="{D42A27DB-BD31-4B8C-83A1-F6EECF244321}">
                  <p14:modId xmlns:p14="http://schemas.microsoft.com/office/powerpoint/2010/main" val="2986891669"/>
                </p:ext>
              </p:extLst>
            </p:nvPr>
          </p:nvGraphicFramePr>
          <p:xfrm>
            <a:off x="2341687" y="6118214"/>
            <a:ext cx="914400" cy="806450"/>
          </p:xfrm>
          <a:graphic>
            <a:graphicData uri="http://schemas.openxmlformats.org/presentationml/2006/ole">
              <mc:AlternateContent xmlns:mc="http://schemas.openxmlformats.org/markup-compatibility/2006">
                <mc:Choice xmlns:v="urn:schemas-microsoft-com:vml" Requires="v">
                  <p:oleObj name="Document" showAsIcon="1" r:id="rId5" imgW="914516" imgH="806510" progId="Word.Document.12">
                    <p:embed/>
                  </p:oleObj>
                </mc:Choice>
                <mc:Fallback>
                  <p:oleObj name="Document" showAsIcon="1" r:id="rId5" imgW="914516" imgH="806510" progId="Word.Document.12">
                    <p:embed/>
                    <p:pic>
                      <p:nvPicPr>
                        <p:cNvPr id="0" name=""/>
                        <p:cNvPicPr/>
                        <p:nvPr/>
                      </p:nvPicPr>
                      <p:blipFill>
                        <a:blip r:embed="rId6"/>
                        <a:stretch>
                          <a:fillRect/>
                        </a:stretch>
                      </p:blipFill>
                      <p:spPr>
                        <a:xfrm>
                          <a:off x="2341687" y="6118214"/>
                          <a:ext cx="914400" cy="80645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15C436B-A3BC-34C0-7EB4-DBD47F359C72}"/>
                </a:ext>
              </a:extLst>
            </p:cNvPr>
            <p:cNvSpPr txBox="1"/>
            <p:nvPr/>
          </p:nvSpPr>
          <p:spPr>
            <a:xfrm>
              <a:off x="2492195" y="5819005"/>
              <a:ext cx="657795" cy="369332"/>
            </a:xfrm>
            <a:prstGeom prst="rect">
              <a:avLst/>
            </a:prstGeom>
            <a:noFill/>
          </p:spPr>
          <p:txBody>
            <a:bodyPr wrap="square" rtlCol="0">
              <a:spAutoFit/>
            </a:bodyPr>
            <a:lstStyle/>
            <a:p>
              <a:r>
                <a:rPr lang="en-GB" dirty="0" err="1"/>
                <a:t>Fn</a:t>
              </a:r>
              <a:r>
                <a:rPr lang="en-GB" dirty="0"/>
                <a:t> 2</a:t>
              </a:r>
            </a:p>
          </p:txBody>
        </p:sp>
      </p:grpSp>
      <p:grpSp>
        <p:nvGrpSpPr>
          <p:cNvPr id="20" name="Group 19">
            <a:extLst>
              <a:ext uri="{FF2B5EF4-FFF2-40B4-BE49-F238E27FC236}">
                <a16:creationId xmlns:a16="http://schemas.microsoft.com/office/drawing/2014/main" id="{9B3AA34B-B06B-269A-330B-76927C0780EA}"/>
              </a:ext>
            </a:extLst>
          </p:cNvPr>
          <p:cNvGrpSpPr/>
          <p:nvPr/>
        </p:nvGrpSpPr>
        <p:grpSpPr>
          <a:xfrm>
            <a:off x="3263782" y="5820337"/>
            <a:ext cx="930399" cy="1103833"/>
            <a:chOff x="3263782" y="5820337"/>
            <a:chExt cx="930399" cy="1103833"/>
          </a:xfrm>
        </p:grpSpPr>
        <p:sp>
          <p:nvSpPr>
            <p:cNvPr id="11" name="Rectangle: Rounded Corners 10">
              <a:extLst>
                <a:ext uri="{FF2B5EF4-FFF2-40B4-BE49-F238E27FC236}">
                  <a16:creationId xmlns:a16="http://schemas.microsoft.com/office/drawing/2014/main" id="{046889C5-1482-FF77-DC27-6EC4FDB53847}"/>
                </a:ext>
              </a:extLst>
            </p:cNvPr>
            <p:cNvSpPr/>
            <p:nvPr/>
          </p:nvSpPr>
          <p:spPr>
            <a:xfrm>
              <a:off x="3263782" y="5888711"/>
              <a:ext cx="914390" cy="910500"/>
            </a:xfrm>
            <a:prstGeom prst="roundRect">
              <a:avLst>
                <a:gd name="adj" fmla="val 370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Object 13">
              <a:extLst>
                <a:ext uri="{FF2B5EF4-FFF2-40B4-BE49-F238E27FC236}">
                  <a16:creationId xmlns:a16="http://schemas.microsoft.com/office/drawing/2014/main" id="{35974D5D-2E09-76A3-84C2-EE9E0DE846C6}"/>
                </a:ext>
              </a:extLst>
            </p:cNvPr>
            <p:cNvGraphicFramePr>
              <a:graphicFrameLocks noChangeAspect="1"/>
            </p:cNvGraphicFramePr>
            <p:nvPr>
              <p:extLst>
                <p:ext uri="{D42A27DB-BD31-4B8C-83A1-F6EECF244321}">
                  <p14:modId xmlns:p14="http://schemas.microsoft.com/office/powerpoint/2010/main" val="2987399999"/>
                </p:ext>
              </p:extLst>
            </p:nvPr>
          </p:nvGraphicFramePr>
          <p:xfrm>
            <a:off x="3279781" y="6117720"/>
            <a:ext cx="914400" cy="806450"/>
          </p:xfrm>
          <a:graphic>
            <a:graphicData uri="http://schemas.openxmlformats.org/presentationml/2006/ole">
              <mc:AlternateContent xmlns:mc="http://schemas.openxmlformats.org/markup-compatibility/2006">
                <mc:Choice xmlns:v="urn:schemas-microsoft-com:vml" Requires="v">
                  <p:oleObj name="Document" showAsIcon="1" r:id="rId7" imgW="914516" imgH="806510" progId="Word.Document.12">
                    <p:embed/>
                  </p:oleObj>
                </mc:Choice>
                <mc:Fallback>
                  <p:oleObj name="Document" showAsIcon="1" r:id="rId7" imgW="914516" imgH="806510" progId="Word.Document.12">
                    <p:embed/>
                    <p:pic>
                      <p:nvPicPr>
                        <p:cNvPr id="3" name="Object 2">
                          <a:extLst>
                            <a:ext uri="{FF2B5EF4-FFF2-40B4-BE49-F238E27FC236}">
                              <a16:creationId xmlns:a16="http://schemas.microsoft.com/office/drawing/2014/main" id="{35974D5D-2E09-76A3-84C2-EE9E0DE846C6}"/>
                            </a:ext>
                          </a:extLst>
                        </p:cNvPr>
                        <p:cNvPicPr/>
                        <p:nvPr/>
                      </p:nvPicPr>
                      <p:blipFill>
                        <a:blip r:embed="rId6"/>
                        <a:stretch>
                          <a:fillRect/>
                        </a:stretch>
                      </p:blipFill>
                      <p:spPr>
                        <a:xfrm>
                          <a:off x="3279781" y="6117720"/>
                          <a:ext cx="914400" cy="80645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9D153FDB-6150-0F8D-ACE3-4B936F36CD73}"/>
                </a:ext>
              </a:extLst>
            </p:cNvPr>
            <p:cNvSpPr txBox="1"/>
            <p:nvPr/>
          </p:nvSpPr>
          <p:spPr>
            <a:xfrm>
              <a:off x="3415868" y="5820337"/>
              <a:ext cx="657795" cy="369332"/>
            </a:xfrm>
            <a:prstGeom prst="rect">
              <a:avLst/>
            </a:prstGeom>
            <a:noFill/>
          </p:spPr>
          <p:txBody>
            <a:bodyPr wrap="square" rtlCol="0">
              <a:spAutoFit/>
            </a:bodyPr>
            <a:lstStyle/>
            <a:p>
              <a:r>
                <a:rPr lang="en-GB" dirty="0" err="1"/>
                <a:t>Fn</a:t>
              </a:r>
              <a:r>
                <a:rPr lang="en-GB" dirty="0"/>
                <a:t> 3</a:t>
              </a:r>
            </a:p>
          </p:txBody>
        </p:sp>
      </p:grpSp>
      <p:sp>
        <p:nvSpPr>
          <p:cNvPr id="21" name="TextBox 20">
            <a:extLst>
              <a:ext uri="{FF2B5EF4-FFF2-40B4-BE49-F238E27FC236}">
                <a16:creationId xmlns:a16="http://schemas.microsoft.com/office/drawing/2014/main" id="{6DDE283E-CB0A-B9F0-CEA1-BACA8FBB704F}"/>
              </a:ext>
            </a:extLst>
          </p:cNvPr>
          <p:cNvSpPr txBox="1"/>
          <p:nvPr/>
        </p:nvSpPr>
        <p:spPr>
          <a:xfrm>
            <a:off x="4335837" y="312125"/>
            <a:ext cx="7875184" cy="553998"/>
          </a:xfrm>
          <a:prstGeom prst="rect">
            <a:avLst/>
          </a:prstGeom>
          <a:noFill/>
        </p:spPr>
        <p:txBody>
          <a:bodyPr wrap="square" rtlCol="0">
            <a:spAutoFit/>
          </a:bodyPr>
          <a:lstStyle/>
          <a:p>
            <a:pPr>
              <a:tabLst>
                <a:tab pos="538163" algn="l"/>
              </a:tabLst>
            </a:pPr>
            <a:r>
              <a:rPr lang="en-GB" sz="3000" b="1" dirty="0">
                <a:solidFill>
                  <a:schemeClr val="accent1">
                    <a:lumMod val="50000"/>
                  </a:schemeClr>
                </a:solidFill>
                <a:latin typeface="Arial" panose="020B0604020202020204" pitchFamily="34" charset="0"/>
                <a:cs typeface="Arial" panose="020B0604020202020204" pitchFamily="34" charset="0"/>
              </a:rPr>
              <a:t>1.	Introduction</a:t>
            </a:r>
          </a:p>
        </p:txBody>
      </p:sp>
      <p:sp>
        <p:nvSpPr>
          <p:cNvPr id="3" name="Rectangle: Rounded Corners 2">
            <a:extLst>
              <a:ext uri="{FF2B5EF4-FFF2-40B4-BE49-F238E27FC236}">
                <a16:creationId xmlns:a16="http://schemas.microsoft.com/office/drawing/2014/main" id="{076C80FB-3627-4D29-7DD5-0CEC3F297B15}"/>
              </a:ext>
            </a:extLst>
          </p:cNvPr>
          <p:cNvSpPr/>
          <p:nvPr/>
        </p:nvSpPr>
        <p:spPr>
          <a:xfrm>
            <a:off x="5930901" y="1014984"/>
            <a:ext cx="275659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A4B0A248-70F5-3C5D-6A26-A3E55B681E41}"/>
              </a:ext>
            </a:extLst>
          </p:cNvPr>
          <p:cNvSpPr/>
          <p:nvPr/>
        </p:nvSpPr>
        <p:spPr>
          <a:xfrm>
            <a:off x="9582149" y="1014984"/>
            <a:ext cx="257879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4435CCC2-9F05-E47E-0EE1-8D84AEF38E0F}"/>
              </a:ext>
            </a:extLst>
          </p:cNvPr>
          <p:cNvSpPr/>
          <p:nvPr/>
        </p:nvSpPr>
        <p:spPr>
          <a:xfrm>
            <a:off x="4375151" y="1294384"/>
            <a:ext cx="116839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12C866E0-2FE6-6ED0-FBB6-E0F32A4EFBA9}"/>
              </a:ext>
            </a:extLst>
          </p:cNvPr>
          <p:cNvSpPr/>
          <p:nvPr/>
        </p:nvSpPr>
        <p:spPr>
          <a:xfrm>
            <a:off x="6559550" y="2481834"/>
            <a:ext cx="355599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2231BD7B-F859-7479-922E-AAB031F01343}"/>
              </a:ext>
            </a:extLst>
          </p:cNvPr>
          <p:cNvSpPr/>
          <p:nvPr/>
        </p:nvSpPr>
        <p:spPr>
          <a:xfrm>
            <a:off x="5467350" y="3351784"/>
            <a:ext cx="669359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4D5EEC1-BA7F-0C0D-690F-F1F121F845C0}"/>
              </a:ext>
            </a:extLst>
          </p:cNvPr>
          <p:cNvSpPr/>
          <p:nvPr/>
        </p:nvSpPr>
        <p:spPr>
          <a:xfrm>
            <a:off x="4356101" y="3643884"/>
            <a:ext cx="227329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Rounded Corners 15">
            <a:extLst>
              <a:ext uri="{FF2B5EF4-FFF2-40B4-BE49-F238E27FC236}">
                <a16:creationId xmlns:a16="http://schemas.microsoft.com/office/drawing/2014/main" id="{1D338142-A106-EB3B-9BE3-5FFC94E868BA}"/>
              </a:ext>
            </a:extLst>
          </p:cNvPr>
          <p:cNvSpPr/>
          <p:nvPr/>
        </p:nvSpPr>
        <p:spPr>
          <a:xfrm>
            <a:off x="5537201" y="5402834"/>
            <a:ext cx="15938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5330376-9192-CBD1-BC05-AC709F2692F8}"/>
              </a:ext>
            </a:extLst>
          </p:cNvPr>
          <p:cNvSpPr txBox="1"/>
          <p:nvPr/>
        </p:nvSpPr>
        <p:spPr>
          <a:xfrm>
            <a:off x="4314259" y="958934"/>
            <a:ext cx="7877741" cy="5998117"/>
          </a:xfrm>
          <a:prstGeom prst="rect">
            <a:avLst/>
          </a:prstGeom>
          <a:noFill/>
        </p:spPr>
        <p:txBody>
          <a:bodyPr wrap="square" rtlCol="0">
            <a:spAutoFit/>
          </a:bodyPr>
          <a:lstStyle/>
          <a:p>
            <a:pPr algn="just">
              <a:lnSpc>
                <a:spcPct val="107000"/>
              </a:lnSpc>
            </a:pP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This article is focused on South Africa and the higher education (HE) challenges we face in this country,</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2 </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specifically within the conflation of e</a:t>
            </a:r>
            <a:r>
              <a:rPr lang="en-GB" kern="0" dirty="0">
                <a:solidFill>
                  <a:schemeClr val="accent1">
                    <a:lumMod val="50000"/>
                  </a:schemeClr>
                </a:solidFill>
                <a:latin typeface="Arial" panose="020B0604020202020204" pitchFamily="34" charset="0"/>
                <a:cs typeface="Arial" panose="020B0604020202020204" pitchFamily="34" charset="0"/>
              </a:rPr>
              <a:t>ras</a:t>
            </a:r>
            <a:r>
              <a:rPr lang="en-GB" kern="0" baseline="30000" dirty="0">
                <a:solidFill>
                  <a:schemeClr val="accent1">
                    <a:lumMod val="50000"/>
                  </a:schemeClr>
                </a:solidFill>
                <a:latin typeface="Arial" panose="020B0604020202020204" pitchFamily="34" charset="0"/>
                <a:cs typeface="Arial" panose="020B0604020202020204" pitchFamily="34" charset="0"/>
              </a:rPr>
              <a:t>3</a:t>
            </a:r>
            <a:r>
              <a:rPr lang="en-GB" kern="0" dirty="0">
                <a:solidFill>
                  <a:schemeClr val="accent1">
                    <a:lumMod val="50000"/>
                  </a:schemeClr>
                </a:solidFill>
                <a:latin typeface="Arial" panose="020B0604020202020204" pitchFamily="34" charset="0"/>
                <a:cs typeface="Arial" panose="020B0604020202020204" pitchFamily="34" charset="0"/>
              </a:rPr>
              <a:t> of the 4IR (Schwab, 2016; cf. Mhlanga, 2022; Pascoe, 2022), Education 4.0 (cf. Chaka, 2022), Learning 3 (cf. Wheeler, 2012a; 2012b), and AI (cf. Rouse, 2020; Chalmers, </a:t>
            </a:r>
            <a:r>
              <a:rPr lang="en-GB" kern="0" dirty="0" err="1">
                <a:solidFill>
                  <a:schemeClr val="accent1">
                    <a:lumMod val="50000"/>
                  </a:schemeClr>
                </a:solidFill>
                <a:latin typeface="Arial" panose="020B0604020202020204" pitchFamily="34" charset="0"/>
                <a:cs typeface="Arial" panose="020B0604020202020204" pitchFamily="34" charset="0"/>
              </a:rPr>
              <a:t>MacKenzie</a:t>
            </a:r>
            <a:r>
              <a:rPr lang="en-GB" kern="0" dirty="0">
                <a:solidFill>
                  <a:schemeClr val="accent1">
                    <a:lumMod val="50000"/>
                  </a:schemeClr>
                </a:solidFill>
                <a:latin typeface="Arial" panose="020B0604020202020204" pitchFamily="34" charset="0"/>
                <a:cs typeface="Arial" panose="020B0604020202020204" pitchFamily="34" charset="0"/>
              </a:rPr>
              <a:t> and Carter 2021; Chen </a:t>
            </a:r>
            <a:r>
              <a:rPr lang="en-GB" i="1" kern="0" dirty="0">
                <a:solidFill>
                  <a:schemeClr val="accent1">
                    <a:lumMod val="50000"/>
                  </a:schemeClr>
                </a:solidFill>
                <a:latin typeface="Arial" panose="020B0604020202020204" pitchFamily="34" charset="0"/>
                <a:cs typeface="Arial" panose="020B0604020202020204" pitchFamily="34" charset="0"/>
              </a:rPr>
              <a:t>et al</a:t>
            </a:r>
            <a:r>
              <a:rPr lang="en-GB" kern="0" dirty="0">
                <a:solidFill>
                  <a:schemeClr val="accent1">
                    <a:lumMod val="50000"/>
                  </a:schemeClr>
                </a:solidFill>
                <a:latin typeface="Arial" panose="020B0604020202020204" pitchFamily="34" charset="0"/>
                <a:cs typeface="Arial" panose="020B0604020202020204" pitchFamily="34" charset="0"/>
              </a:rPr>
              <a:t>. 2021). Within all these eras, advanced, intelligent technologies take centre stage – technologies which we could only have dreamt of at the </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beginning of this century. However, with all these wonderful technologies available to us at this stage, HE and the presentation thereof are seemingly stuck in eras that have already passed, with institutions and educators </a:t>
            </a:r>
            <a:r>
              <a:rPr lang="en-GB" sz="18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unable</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or </a:t>
            </a:r>
            <a:r>
              <a:rPr lang="en-GB" sz="18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unwilling</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to make the transition to face the current challenges.</a:t>
            </a:r>
            <a:r>
              <a:rPr lang="en-GB"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Many institutions of higher education (IHEs) and educators could argue that the new technologies are the reason for that. However, it looks more and more as if the real reason for this stalemate position in which many educators find themselves (knowingly or unknowingly) lies on quite another level: The educators’ </a:t>
            </a:r>
            <a:r>
              <a:rPr lang="en-GB" sz="18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inner luddite</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 their inner resistance to new intelligent technologies and new (21</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st</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-century) ways of educating students. Therefore, IHEs are currently in dire need of HEROEs (</a:t>
            </a:r>
            <a:r>
              <a:rPr lang="en-GB" sz="18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highly empowered resourceful online educators</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who can take education and learning to a 21</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st</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-century level (cf. Mortensen, 2014).</a:t>
            </a:r>
            <a:endParaRPr lang="en-GB" kern="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1947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4651-BBA0-4457-E73F-D5BAAEEDBB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7963B9-7B7C-44AD-F4F0-EB4CDA217292}"/>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074510D-501C-21B2-1DFB-E948EE04E014}"/>
              </a:ext>
            </a:extLst>
          </p:cNvPr>
          <p:cNvSpPr txBox="1"/>
          <p:nvPr/>
        </p:nvSpPr>
        <p:spPr>
          <a:xfrm>
            <a:off x="152400" y="1155700"/>
            <a:ext cx="11887200" cy="5355312"/>
          </a:xfrm>
          <a:prstGeom prst="rect">
            <a:avLst/>
          </a:prstGeom>
          <a:noFill/>
        </p:spPr>
        <p:txBody>
          <a:bodyPr wrap="square" rtlCol="0">
            <a:spAutoFit/>
          </a:bodyPr>
          <a:lstStyle/>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Ivaldi</a:t>
            </a:r>
            <a:r>
              <a:rPr lang="en-GB" sz="1800" kern="100" dirty="0">
                <a:effectLst/>
                <a:latin typeface="Arial" panose="020B0604020202020204" pitchFamily="34" charset="0"/>
                <a:ea typeface="Aptos" panose="020B0004020202020204" pitchFamily="34" charset="0"/>
                <a:cs typeface="Arial" panose="020B0604020202020204" pitchFamily="34" charset="0"/>
              </a:rPr>
              <a:t>, S. (2022) ‘Dwelling within the fourth industrial revolution: Organizational learning for new competences, processes and work cultures,’ </a:t>
            </a:r>
            <a:r>
              <a:rPr lang="en-GB" sz="1800" i="1" kern="100" dirty="0">
                <a:effectLst/>
                <a:latin typeface="Arial" panose="020B0604020202020204" pitchFamily="34" charset="0"/>
                <a:ea typeface="Aptos" panose="020B0004020202020204" pitchFamily="34" charset="0"/>
                <a:cs typeface="Arial" panose="020B0604020202020204" pitchFamily="34" charset="0"/>
              </a:rPr>
              <a:t>Journal of Workplace Learning</a:t>
            </a:r>
            <a:r>
              <a:rPr lang="en-GB" sz="1800" kern="100" dirty="0">
                <a:effectLst/>
                <a:latin typeface="Arial" panose="020B0604020202020204" pitchFamily="34" charset="0"/>
                <a:ea typeface="Aptos" panose="020B0004020202020204" pitchFamily="34" charset="0"/>
                <a:cs typeface="Arial" panose="020B0604020202020204" pitchFamily="34" charset="0"/>
              </a:rPr>
              <a:t>,</a:t>
            </a:r>
            <a:r>
              <a:rPr lang="en-GB" sz="1800" i="1"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a:effectLst/>
                <a:latin typeface="Arial" panose="020B0604020202020204" pitchFamily="34" charset="0"/>
                <a:ea typeface="Aptos" panose="020B0004020202020204" pitchFamily="34" charset="0"/>
                <a:cs typeface="Arial" panose="020B0604020202020204" pitchFamily="34" charset="0"/>
              </a:rPr>
              <a:t>34(1), pp. 1-26.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https://doi.org/10.1108/JWL-07-2020-0127</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Joubin</a:t>
            </a:r>
            <a:r>
              <a:rPr lang="en-GB" sz="1800" kern="100" dirty="0">
                <a:effectLst/>
                <a:latin typeface="Arial" panose="020B0604020202020204" pitchFamily="34" charset="0"/>
                <a:ea typeface="Aptos" panose="020B0004020202020204" pitchFamily="34" charset="0"/>
                <a:cs typeface="Arial" panose="020B0604020202020204" pitchFamily="34" charset="0"/>
              </a:rPr>
              <a:t>, A.A. (2023) Collaborative rhizomatic learning and Global Shakespear. In: Semler, L.E., Hansen, C. and Manuel, J. eds. </a:t>
            </a:r>
            <a:r>
              <a:rPr lang="en-GB" sz="1800" i="1" kern="100" dirty="0">
                <a:effectLst/>
                <a:latin typeface="Arial" panose="020B0604020202020204" pitchFamily="34" charset="0"/>
                <a:ea typeface="Aptos" panose="020B0004020202020204" pitchFamily="34" charset="0"/>
                <a:cs typeface="Arial" panose="020B0604020202020204" pitchFamily="34" charset="0"/>
              </a:rPr>
              <a:t>Reimagining Shakespear education: Teaching and learning through collaboration</a:t>
            </a:r>
            <a:r>
              <a:rPr lang="en-GB" sz="1800" kern="100" dirty="0">
                <a:effectLst/>
                <a:latin typeface="Arial" panose="020B0604020202020204" pitchFamily="34" charset="0"/>
                <a:ea typeface="Aptos" panose="020B0004020202020204" pitchFamily="34" charset="0"/>
                <a:cs typeface="Arial" panose="020B0604020202020204" pitchFamily="34" charset="0"/>
              </a:rPr>
              <a:t>. Cambridge: Cambridge University Press, pp. 225-238.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https://doi.org/10.1017/9781108778510.023</a:t>
            </a:r>
            <a:endPar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Kairienė</a:t>
            </a:r>
            <a:r>
              <a:rPr lang="en-GB" sz="1800" kern="100" dirty="0">
                <a:effectLst/>
                <a:latin typeface="Arial" panose="020B0604020202020204" pitchFamily="34" charset="0"/>
                <a:ea typeface="Aptos" panose="020B0004020202020204" pitchFamily="34" charset="0"/>
                <a:cs typeface="Arial" panose="020B0604020202020204" pitchFamily="34" charset="0"/>
              </a:rPr>
              <a:t>, A. (2020) ‘The rhizomatic learning from a perspective of poststructuralism,’ </a:t>
            </a:r>
            <a:r>
              <a:rPr lang="en-GB" sz="1800" i="1" kern="100" dirty="0">
                <a:effectLst/>
                <a:latin typeface="Arial" panose="020B0604020202020204" pitchFamily="34" charset="0"/>
                <a:ea typeface="Aptos" panose="020B0004020202020204" pitchFamily="34" charset="0"/>
                <a:cs typeface="Arial" panose="020B0604020202020204" pitchFamily="34" charset="0"/>
              </a:rPr>
              <a:t>Journal of Education Culture and Society, </a:t>
            </a:r>
            <a:r>
              <a:rPr lang="en-GB" sz="1800" kern="100" dirty="0">
                <a:effectLst/>
                <a:latin typeface="Arial" panose="020B0604020202020204" pitchFamily="34" charset="0"/>
                <a:ea typeface="Aptos" panose="020B0004020202020204" pitchFamily="34" charset="0"/>
                <a:cs typeface="Arial" panose="020B0604020202020204" pitchFamily="34" charset="0"/>
              </a:rPr>
              <a:t>11(1), pp. 102-115.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https://doi.org/10.15503/jecs2020.1.102.115</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Kang, D. (2007) ‘</a:t>
            </a:r>
            <a:r>
              <a:rPr lang="en-GB" sz="1800" kern="100" dirty="0" err="1">
                <a:effectLst/>
                <a:latin typeface="Arial" panose="020B0604020202020204" pitchFamily="34" charset="0"/>
                <a:ea typeface="Aptos" panose="020B0004020202020204" pitchFamily="34" charset="0"/>
                <a:cs typeface="Arial" panose="020B0604020202020204" pitchFamily="34" charset="0"/>
              </a:rPr>
              <a:t>Rhizoactivity</a:t>
            </a:r>
            <a:r>
              <a:rPr lang="en-GB" sz="1800" kern="100" dirty="0">
                <a:effectLst/>
                <a:latin typeface="Arial" panose="020B0604020202020204" pitchFamily="34" charset="0"/>
                <a:ea typeface="Aptos" panose="020B0004020202020204" pitchFamily="34" charset="0"/>
                <a:cs typeface="Arial" panose="020B0604020202020204" pitchFamily="34" charset="0"/>
              </a:rPr>
              <a:t>: Toward a postmodern theory of lifelong learning,’ </a:t>
            </a:r>
            <a:r>
              <a:rPr lang="en-GB" sz="1800" i="1" kern="100" dirty="0">
                <a:effectLst/>
                <a:latin typeface="Arial" panose="020B0604020202020204" pitchFamily="34" charset="0"/>
                <a:ea typeface="Aptos" panose="020B0004020202020204" pitchFamily="34" charset="0"/>
                <a:cs typeface="Arial" panose="020B0604020202020204" pitchFamily="34" charset="0"/>
              </a:rPr>
              <a:t>Adult Education Quarterly,</a:t>
            </a:r>
            <a:r>
              <a:rPr lang="en-GB" sz="1800" kern="100" dirty="0">
                <a:effectLst/>
                <a:latin typeface="Arial" panose="020B0604020202020204" pitchFamily="34" charset="0"/>
                <a:ea typeface="Aptos" panose="020B0004020202020204" pitchFamily="34" charset="0"/>
                <a:cs typeface="Arial" panose="020B0604020202020204" pitchFamily="34" charset="0"/>
              </a:rPr>
              <a:t> 57(3), pp. 205-220.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https://doi.org/10.1177/0741713606297445</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Kanyane</a:t>
            </a:r>
            <a:r>
              <a:rPr lang="en-GB" sz="1800" kern="100" dirty="0">
                <a:effectLst/>
                <a:latin typeface="Arial" panose="020B0604020202020204" pitchFamily="34" charset="0"/>
                <a:ea typeface="Aptos" panose="020B0004020202020204" pitchFamily="34" charset="0"/>
                <a:cs typeface="Arial" panose="020B0604020202020204" pitchFamily="34" charset="0"/>
              </a:rPr>
              <a:t>, M. (2023) Digital work – transforming the higher e</a:t>
            </a:r>
            <a:r>
              <a:rPr lang="en-US" sz="1800" kern="100" dirty="0" err="1">
                <a:effectLst/>
                <a:latin typeface="Arial" panose="020B0604020202020204" pitchFamily="34" charset="0"/>
                <a:ea typeface="Aptos" panose="020B0004020202020204" pitchFamily="34" charset="0"/>
                <a:cs typeface="Arial" panose="020B0604020202020204" pitchFamily="34" charset="0"/>
              </a:rPr>
              <a:t>ducation</a:t>
            </a:r>
            <a:r>
              <a:rPr lang="en-US" sz="1800" kern="100" dirty="0">
                <a:effectLst/>
                <a:latin typeface="Arial" panose="020B0604020202020204" pitchFamily="34" charset="0"/>
                <a:ea typeface="Aptos" panose="020B0004020202020204" pitchFamily="34" charset="0"/>
                <a:cs typeface="Arial" panose="020B0604020202020204" pitchFamily="34" charset="0"/>
              </a:rPr>
              <a:t> landscape in South Africa. In: </a:t>
            </a:r>
            <a:r>
              <a:rPr lang="en-US" sz="1800" kern="100" dirty="0" err="1">
                <a:effectLst/>
                <a:latin typeface="Arial" panose="020B0604020202020204" pitchFamily="34" charset="0"/>
                <a:ea typeface="Aptos" panose="020B0004020202020204" pitchFamily="34" charset="0"/>
                <a:cs typeface="Arial" panose="020B0604020202020204" pitchFamily="34" charset="0"/>
              </a:rPr>
              <a:t>Shajek</a:t>
            </a:r>
            <a:r>
              <a:rPr lang="en-US" sz="1800" kern="100" dirty="0">
                <a:effectLst/>
                <a:latin typeface="Arial" panose="020B0604020202020204" pitchFamily="34" charset="0"/>
                <a:ea typeface="Aptos" panose="020B0004020202020204" pitchFamily="34" charset="0"/>
                <a:cs typeface="Arial" panose="020B0604020202020204" pitchFamily="34" charset="0"/>
              </a:rPr>
              <a:t>, A. and Hartmann, E.A. eds. </a:t>
            </a:r>
            <a:r>
              <a:rPr lang="en-US" sz="1800" i="1" kern="100" dirty="0">
                <a:effectLst/>
                <a:latin typeface="Arial" panose="020B0604020202020204" pitchFamily="34" charset="0"/>
                <a:ea typeface="Aptos" panose="020B0004020202020204" pitchFamily="34" charset="0"/>
                <a:cs typeface="Arial" panose="020B0604020202020204" pitchFamily="34" charset="0"/>
              </a:rPr>
              <a:t>New digital work: Digital sovereignty at the workplace</a:t>
            </a:r>
            <a:r>
              <a:rPr lang="en-US" sz="1800" kern="100" dirty="0">
                <a:effectLst/>
                <a:latin typeface="Arial" panose="020B0604020202020204" pitchFamily="34" charset="0"/>
                <a:ea typeface="Aptos" panose="020B0004020202020204" pitchFamily="34" charset="0"/>
                <a:cs typeface="Arial" panose="020B0604020202020204" pitchFamily="34" charset="0"/>
              </a:rPr>
              <a:t>. Cham: Springer, pp. 149-160.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https://doi.org/10.1007/978-3-031-26490-0_9</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Katsh</a:t>
            </a:r>
            <a:r>
              <a:rPr lang="en-GB" sz="1800" kern="100" dirty="0">
                <a:effectLst/>
                <a:latin typeface="Arial" panose="020B0604020202020204" pitchFamily="34" charset="0"/>
                <a:ea typeface="Aptos" panose="020B0004020202020204" pitchFamily="34" charset="0"/>
                <a:cs typeface="Arial" panose="020B0604020202020204" pitchFamily="34" charset="0"/>
              </a:rPr>
              <a:t>, M.E. (1984) ‘Communications revolutions and legal revolutions: The new media and the future of law,’ </a:t>
            </a:r>
            <a:r>
              <a:rPr lang="en-GB" sz="1800" i="1" kern="100" dirty="0">
                <a:effectLst/>
                <a:latin typeface="Arial" panose="020B0604020202020204" pitchFamily="34" charset="0"/>
                <a:ea typeface="Aptos" panose="020B0004020202020204" pitchFamily="34" charset="0"/>
                <a:cs typeface="Arial" panose="020B0604020202020204" pitchFamily="34" charset="0"/>
              </a:rPr>
              <a:t>Nova Law Review,</a:t>
            </a:r>
            <a:r>
              <a:rPr lang="en-GB" sz="1800" kern="100" dirty="0">
                <a:effectLst/>
                <a:latin typeface="Arial" panose="020B0604020202020204" pitchFamily="34" charset="0"/>
                <a:ea typeface="Aptos" panose="020B0004020202020204" pitchFamily="34" charset="0"/>
                <a:cs typeface="Arial" panose="020B0604020202020204" pitchFamily="34" charset="0"/>
              </a:rPr>
              <a:t> 8(3), pp. 631-669.</a:t>
            </a:r>
          </a:p>
          <a:p>
            <a:pPr marL="355600" indent="-355600"/>
            <a:r>
              <a:rPr lang="en-US" sz="1800" kern="100" dirty="0" err="1">
                <a:effectLst/>
                <a:latin typeface="Arial" panose="020B0604020202020204" pitchFamily="34" charset="0"/>
                <a:ea typeface="Aptos" panose="020B0004020202020204" pitchFamily="34" charset="0"/>
                <a:cs typeface="Arial" panose="020B0604020202020204" pitchFamily="34" charset="0"/>
              </a:rPr>
              <a:t>Kayembe</a:t>
            </a:r>
            <a:r>
              <a:rPr lang="en-US" sz="1800" kern="100" dirty="0">
                <a:effectLst/>
                <a:latin typeface="Arial" panose="020B0604020202020204" pitchFamily="34" charset="0"/>
                <a:ea typeface="Aptos" panose="020B0004020202020204" pitchFamily="34" charset="0"/>
                <a:cs typeface="Arial" panose="020B0604020202020204" pitchFamily="34" charset="0"/>
              </a:rPr>
              <a:t>, C. and Nel, D. (2019) ‘Challenges and opportunities for education in the fourth industrial </a:t>
            </a:r>
            <a:r>
              <a:rPr lang="en-GB" sz="1800" kern="100" dirty="0">
                <a:effectLst/>
                <a:latin typeface="Arial" panose="020B0604020202020204" pitchFamily="34" charset="0"/>
                <a:ea typeface="Aptos" panose="020B0004020202020204" pitchFamily="34" charset="0"/>
                <a:cs typeface="Arial" panose="020B0604020202020204" pitchFamily="34" charset="0"/>
              </a:rPr>
              <a:t>revolution,’ </a:t>
            </a:r>
            <a:r>
              <a:rPr lang="en-GB" sz="1800" i="1" kern="100" dirty="0">
                <a:effectLst/>
                <a:latin typeface="Arial" panose="020B0604020202020204" pitchFamily="34" charset="0"/>
                <a:ea typeface="Aptos" panose="020B0004020202020204" pitchFamily="34" charset="0"/>
                <a:cs typeface="Arial" panose="020B0604020202020204" pitchFamily="34" charset="0"/>
              </a:rPr>
              <a:t>African Journal of Public Affairs,</a:t>
            </a:r>
            <a:r>
              <a:rPr lang="en-GB" sz="1800" kern="100" dirty="0">
                <a:effectLst/>
                <a:latin typeface="Arial" panose="020B0604020202020204" pitchFamily="34" charset="0"/>
                <a:ea typeface="Aptos" panose="020B0004020202020204" pitchFamily="34" charset="0"/>
                <a:cs typeface="Arial" panose="020B0604020202020204" pitchFamily="34" charset="0"/>
              </a:rPr>
              <a:t> 11, pp. 79-94.</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King, A. (1993) ‘From sage on the stage to guide on the side,’ </a:t>
            </a:r>
            <a:r>
              <a:rPr lang="en-GB" sz="1800" i="1" kern="100" dirty="0">
                <a:effectLst/>
                <a:latin typeface="Arial" panose="020B0604020202020204" pitchFamily="34" charset="0"/>
                <a:ea typeface="Aptos" panose="020B0004020202020204" pitchFamily="34" charset="0"/>
                <a:cs typeface="Arial" panose="020B0604020202020204" pitchFamily="34" charset="0"/>
              </a:rPr>
              <a:t>College Teaching,</a:t>
            </a:r>
            <a:r>
              <a:rPr lang="en-GB" sz="1800" kern="100" dirty="0">
                <a:effectLst/>
                <a:latin typeface="Arial" panose="020B0604020202020204" pitchFamily="34" charset="0"/>
                <a:ea typeface="Aptos" panose="020B0004020202020204" pitchFamily="34" charset="0"/>
                <a:cs typeface="Arial" panose="020B0604020202020204" pitchFamily="34" charset="0"/>
              </a:rPr>
              <a:t> 41(1), pp. 30-35.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https://doi.org/10.1080/87567555.1993.9926781</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6D2F6C7-7B99-9C74-D75B-59A4E63A23CA}"/>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662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D90A-5ECB-892E-8158-D3C82FF0B8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E55E01-AA61-BD0A-931A-CE6B98F5F6C7}"/>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98513D7-9274-17B1-706D-16891FDC6F0B}"/>
              </a:ext>
            </a:extLst>
          </p:cNvPr>
          <p:cNvSpPr txBox="1"/>
          <p:nvPr/>
        </p:nvSpPr>
        <p:spPr>
          <a:xfrm>
            <a:off x="152400" y="1155700"/>
            <a:ext cx="11887200" cy="5909310"/>
          </a:xfrm>
          <a:prstGeom prst="rect">
            <a:avLst/>
          </a:prstGeom>
          <a:noFill/>
        </p:spPr>
        <p:txBody>
          <a:bodyPr wrap="square" rtlCol="0">
            <a:spAutoFit/>
          </a:bodyPr>
          <a:lstStyle/>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Koseoglu</a:t>
            </a:r>
            <a:r>
              <a:rPr lang="en-GB" sz="1800" kern="100" dirty="0">
                <a:effectLst/>
                <a:latin typeface="Arial" panose="020B0604020202020204" pitchFamily="34" charset="0"/>
                <a:ea typeface="Aptos" panose="020B0004020202020204" pitchFamily="34" charset="0"/>
                <a:cs typeface="Arial" panose="020B0604020202020204" pitchFamily="34" charset="0"/>
              </a:rPr>
              <a:t>, S. and Bozkurt, A. (2023) Rhizomatic pedagogy in higher education: A comparative analysis. In: </a:t>
            </a:r>
            <a:r>
              <a:rPr lang="en-GB" sz="1800" kern="100" dirty="0" err="1">
                <a:effectLst/>
                <a:latin typeface="Arial" panose="020B0604020202020204" pitchFamily="34" charset="0"/>
                <a:ea typeface="Aptos" panose="020B0004020202020204" pitchFamily="34" charset="0"/>
                <a:cs typeface="Arial" panose="020B0604020202020204" pitchFamily="34" charset="0"/>
              </a:rPr>
              <a:t>Khine</a:t>
            </a:r>
            <a:r>
              <a:rPr lang="en-GB" sz="1800" kern="100" dirty="0">
                <a:effectLst/>
                <a:latin typeface="Arial" panose="020B0604020202020204" pitchFamily="34" charset="0"/>
                <a:ea typeface="Aptos" panose="020B0004020202020204" pitchFamily="34" charset="0"/>
                <a:cs typeface="Arial" panose="020B0604020202020204" pitchFamily="34" charset="0"/>
              </a:rPr>
              <a:t>, M.S. ed. </a:t>
            </a:r>
            <a:r>
              <a:rPr lang="en-GB" sz="1800" i="1" kern="100" dirty="0">
                <a:effectLst/>
                <a:latin typeface="Arial" panose="020B0604020202020204" pitchFamily="34" charset="0"/>
                <a:ea typeface="Aptos" panose="020B0004020202020204" pitchFamily="34" charset="0"/>
                <a:cs typeface="Arial" panose="020B0604020202020204" pitchFamily="34" charset="0"/>
              </a:rPr>
              <a:t>New directions in rhizomatic learning: From </a:t>
            </a:r>
            <a:r>
              <a:rPr lang="en-GB" sz="1800" i="1" kern="100" dirty="0" err="1">
                <a:effectLst/>
                <a:latin typeface="Arial" panose="020B0604020202020204" pitchFamily="34" charset="0"/>
                <a:ea typeface="Aptos" panose="020B0004020202020204" pitchFamily="34" charset="0"/>
                <a:cs typeface="Arial" panose="020B0604020202020204" pitchFamily="34" charset="0"/>
              </a:rPr>
              <a:t>poststructural</a:t>
            </a:r>
            <a:r>
              <a:rPr lang="en-GB" sz="1800" i="1" kern="100" dirty="0">
                <a:effectLst/>
                <a:latin typeface="Arial" panose="020B0604020202020204" pitchFamily="34" charset="0"/>
                <a:ea typeface="Aptos" panose="020B0004020202020204" pitchFamily="34" charset="0"/>
                <a:cs typeface="Arial" panose="020B0604020202020204" pitchFamily="34" charset="0"/>
              </a:rPr>
              <a:t> thinking to nomadic pedagogy</a:t>
            </a:r>
            <a:r>
              <a:rPr lang="en-GB" sz="1800" kern="100" dirty="0">
                <a:effectLst/>
                <a:latin typeface="Arial" panose="020B0604020202020204" pitchFamily="34" charset="0"/>
                <a:ea typeface="Aptos" panose="020B0004020202020204" pitchFamily="34" charset="0"/>
                <a:cs typeface="Arial" panose="020B0604020202020204" pitchFamily="34" charset="0"/>
              </a:rPr>
              <a:t>. London: Routledge, 13 pages. </a:t>
            </a:r>
            <a:r>
              <a:rPr lang="en-GB" sz="1800" u="sng" kern="100" dirty="0">
                <a:effectLst/>
                <a:latin typeface="Arial" panose="020B0604020202020204" pitchFamily="34" charset="0"/>
                <a:ea typeface="Aptos" panose="020B0004020202020204" pitchFamily="34" charset="0"/>
                <a:cs typeface="Arial" panose="020B0604020202020204" pitchFamily="34" charset="0"/>
              </a:rPr>
              <a:t>https://doi.org/10.4324/9781003376378-12</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dirty="0">
                <a:effectLst/>
                <a:latin typeface="Arial" panose="020B0604020202020204" pitchFamily="34" charset="0"/>
                <a:ea typeface="Aptos" panose="020B0004020202020204" pitchFamily="34" charset="0"/>
                <a:cs typeface="Arial" panose="020B0604020202020204" pitchFamily="34" charset="0"/>
              </a:rPr>
              <a:t>Lakhani, K. (2023) </a:t>
            </a:r>
            <a:r>
              <a:rPr lang="en-GB" sz="1800" i="1" dirty="0">
                <a:effectLst/>
                <a:latin typeface="Arial" panose="020B0604020202020204" pitchFamily="34" charset="0"/>
                <a:ea typeface="Aptos" panose="020B0004020202020204" pitchFamily="34" charset="0"/>
                <a:cs typeface="Arial" panose="020B0604020202020204" pitchFamily="34" charset="0"/>
              </a:rPr>
              <a:t>AI won’t replace humans – but humans with AI will replace humans without AI</a:t>
            </a:r>
            <a:r>
              <a:rPr lang="en-GB" sz="1800" dirty="0">
                <a:effectLst/>
                <a:latin typeface="Arial" panose="020B0604020202020204" pitchFamily="34" charset="0"/>
                <a:ea typeface="Aptos" panose="020B0004020202020204" pitchFamily="34" charset="0"/>
                <a:cs typeface="Arial" panose="020B0604020202020204" pitchFamily="34" charset="0"/>
              </a:rPr>
              <a:t>. Available at: </a:t>
            </a:r>
            <a:r>
              <a:rPr lang="en-GB" sz="18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https://hbr.org/2023/08/ai-wont-replace-humans-but-humans-with-ai-will-replace-humans-without-ai</a:t>
            </a:r>
            <a:r>
              <a:rPr lang="en-GB" sz="1800" dirty="0">
                <a:effectLst/>
                <a:latin typeface="Arial" panose="020B0604020202020204" pitchFamily="34" charset="0"/>
                <a:ea typeface="Aptos" panose="020B0004020202020204" pitchFamily="34" charset="0"/>
                <a:cs typeface="Arial" panose="020B0604020202020204" pitchFamily="34" charset="0"/>
              </a:rPr>
              <a:t>. (Accessed 23 December 2023). </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Laning</a:t>
            </a:r>
            <a:r>
              <a:rPr lang="en-GB" sz="1800" kern="100" dirty="0">
                <a:effectLst/>
                <a:latin typeface="Arial" panose="020B0604020202020204" pitchFamily="34" charset="0"/>
                <a:ea typeface="Aptos" panose="020B0004020202020204" pitchFamily="34" charset="0"/>
                <a:cs typeface="Arial" panose="020B0604020202020204" pitchFamily="34" charset="0"/>
              </a:rPr>
              <a:t>, T. (2019) </a:t>
            </a:r>
            <a:r>
              <a:rPr lang="en-GB" sz="1800" i="1" kern="100" dirty="0">
                <a:effectLst/>
                <a:latin typeface="Arial" panose="020B0604020202020204" pitchFamily="34" charset="0"/>
                <a:ea typeface="Aptos" panose="020B0004020202020204" pitchFamily="34" charset="0"/>
                <a:cs typeface="Arial" panose="020B0604020202020204" pitchFamily="34" charset="0"/>
              </a:rPr>
              <a:t>What are serious games?</a:t>
            </a:r>
            <a:r>
              <a:rPr lang="en-GB" sz="1800" kern="100" dirty="0">
                <a:effectLst/>
                <a:latin typeface="Arial" panose="020B0604020202020204" pitchFamily="34" charset="0"/>
                <a:ea typeface="Aptos" panose="020B0004020202020204" pitchFamily="34" charset="0"/>
                <a:cs typeface="Arial" panose="020B0604020202020204" pitchFamily="34" charset="0"/>
              </a:rPr>
              <a:t> Grendel Games. 10 October 2019.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https://grendelgames.com/what-are-serious-games/</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28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Lave, J. and Wenger, E. (1991) </a:t>
            </a:r>
            <a:r>
              <a:rPr lang="en-GB" sz="1800" i="1" kern="100" dirty="0">
                <a:effectLst/>
                <a:latin typeface="Arial" panose="020B0604020202020204" pitchFamily="34" charset="0"/>
                <a:ea typeface="Aptos" panose="020B0004020202020204" pitchFamily="34" charset="0"/>
                <a:cs typeface="Arial" panose="020B0604020202020204" pitchFamily="34" charset="0"/>
              </a:rPr>
              <a:t>Situated learning: Legitimate peripheral participation. </a:t>
            </a:r>
            <a:r>
              <a:rPr lang="en-GB" sz="1800" kern="100" dirty="0">
                <a:effectLst/>
                <a:latin typeface="Arial" panose="020B0604020202020204" pitchFamily="34" charset="0"/>
                <a:ea typeface="Aptos" panose="020B0004020202020204" pitchFamily="34" charset="0"/>
                <a:cs typeface="Arial" panose="020B0604020202020204" pitchFamily="34" charset="0"/>
              </a:rPr>
              <a:t>Cambridge: Cambridge University Press.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https://doi.org/10.1017/CBO9780511815355</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Lee, J. and Lee, K. (2021) ‘Is the fourth industrial revolution a continuation of the third industrial revolution or something new under the sun? </a:t>
            </a:r>
            <a:r>
              <a:rPr lang="en-GB" sz="1800" kern="100" dirty="0" err="1">
                <a:effectLst/>
                <a:latin typeface="Arial" panose="020B0604020202020204" pitchFamily="34" charset="0"/>
                <a:ea typeface="Aptos" panose="020B0004020202020204" pitchFamily="34" charset="0"/>
                <a:cs typeface="Arial" panose="020B0604020202020204" pitchFamily="34" charset="0"/>
              </a:rPr>
              <a:t>Analyzing</a:t>
            </a:r>
            <a:r>
              <a:rPr lang="en-GB" sz="1800" kern="100" dirty="0">
                <a:effectLst/>
                <a:latin typeface="Arial" panose="020B0604020202020204" pitchFamily="34" charset="0"/>
                <a:ea typeface="Aptos" panose="020B0004020202020204" pitchFamily="34" charset="0"/>
                <a:cs typeface="Arial" panose="020B0604020202020204" pitchFamily="34" charset="0"/>
              </a:rPr>
              <a:t> technological regimes using US patent data,’ </a:t>
            </a:r>
            <a:r>
              <a:rPr lang="en-GB" sz="1800" i="1" kern="100" dirty="0">
                <a:effectLst/>
                <a:latin typeface="Arial" panose="020B0604020202020204" pitchFamily="34" charset="0"/>
                <a:ea typeface="Aptos" panose="020B0004020202020204" pitchFamily="34" charset="0"/>
                <a:cs typeface="Arial" panose="020B0604020202020204" pitchFamily="34" charset="0"/>
              </a:rPr>
              <a:t>Industrial and Corporate Change, </a:t>
            </a:r>
            <a:r>
              <a:rPr lang="en-GB" sz="1800" kern="100" dirty="0">
                <a:effectLst/>
                <a:latin typeface="Arial" panose="020B0604020202020204" pitchFamily="34" charset="0"/>
                <a:ea typeface="Aptos" panose="020B0004020202020204" pitchFamily="34" charset="0"/>
                <a:cs typeface="Arial" panose="020B0604020202020204" pitchFamily="34" charset="0"/>
              </a:rPr>
              <a:t>30(1), pp. 137-159.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https://doi.org/10.1093/icc/dtaa059</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Macgregor, K. (2023) </a:t>
            </a:r>
            <a:r>
              <a:rPr lang="en-GB" sz="1800" i="1" kern="100" dirty="0">
                <a:effectLst/>
                <a:latin typeface="Arial" panose="020B0604020202020204" pitchFamily="34" charset="0"/>
                <a:ea typeface="Aptos" panose="020B0004020202020204" pitchFamily="34" charset="0"/>
                <a:cs typeface="Arial" panose="020B0604020202020204" pitchFamily="34" charset="0"/>
              </a:rPr>
              <a:t>ChatGPT – calm your inner luddite, keep your inner sceptic</a:t>
            </a:r>
            <a:r>
              <a:rPr lang="en-GB" sz="1800" kern="100" dirty="0">
                <a:effectLst/>
                <a:latin typeface="Arial" panose="020B0604020202020204" pitchFamily="34" charset="0"/>
                <a:ea typeface="Aptos" panose="020B0004020202020204" pitchFamily="34" charset="0"/>
                <a:cs typeface="Arial" panose="020B0604020202020204" pitchFamily="34" charset="0"/>
              </a:rPr>
              <a:t>. University World News. 2 March 2023.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https://www.universityworldnews.com/post.php?story=20230302062634124</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22 December 2023).</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Maturana</a:t>
            </a:r>
            <a:r>
              <a:rPr lang="en-GB" sz="1800" kern="100" dirty="0">
                <a:effectLst/>
                <a:latin typeface="Arial" panose="020B0604020202020204" pitchFamily="34" charset="0"/>
                <a:ea typeface="Aptos" panose="020B0004020202020204" pitchFamily="34" charset="0"/>
                <a:cs typeface="Arial" panose="020B0604020202020204" pitchFamily="34" charset="0"/>
              </a:rPr>
              <a:t>, H.R. and Varela, F.J. (1972) </a:t>
            </a:r>
            <a:r>
              <a:rPr lang="en-GB" sz="1800" i="1" kern="100" dirty="0">
                <a:effectLst/>
                <a:latin typeface="Arial" panose="020B0604020202020204" pitchFamily="34" charset="0"/>
                <a:ea typeface="Aptos" panose="020B0004020202020204" pitchFamily="34" charset="0"/>
                <a:cs typeface="Arial" panose="020B0604020202020204" pitchFamily="34" charset="0"/>
              </a:rPr>
              <a:t>Autopoiesis and cognition: The realization of the living</a:t>
            </a:r>
            <a:r>
              <a:rPr lang="en-GB" sz="1800" kern="100" dirty="0">
                <a:effectLst/>
                <a:latin typeface="Arial" panose="020B0604020202020204" pitchFamily="34" charset="0"/>
                <a:ea typeface="Aptos" panose="020B0004020202020204" pitchFamily="34" charset="0"/>
                <a:cs typeface="Arial" panose="020B0604020202020204" pitchFamily="34" charset="0"/>
              </a:rPr>
              <a:t>. Dordrecht: Reidel.</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McLeod, S. (2019) </a:t>
            </a:r>
            <a:r>
              <a:rPr lang="en-GB" sz="1800" i="1" kern="100" dirty="0">
                <a:effectLst/>
                <a:latin typeface="Arial" panose="020B0604020202020204" pitchFamily="34" charset="0"/>
                <a:ea typeface="Aptos" panose="020B0004020202020204" pitchFamily="34" charset="0"/>
                <a:cs typeface="Arial" panose="020B0604020202020204" pitchFamily="34" charset="0"/>
              </a:rPr>
              <a:t>Constructivism as a theory for teaching and learning</a:t>
            </a:r>
            <a:r>
              <a:rPr lang="en-GB" sz="1800" kern="100" dirty="0">
                <a:effectLst/>
                <a:latin typeface="Arial" panose="020B0604020202020204" pitchFamily="34" charset="0"/>
                <a:ea typeface="Aptos" panose="020B0004020202020204" pitchFamily="34" charset="0"/>
                <a:cs typeface="Arial" panose="020B0604020202020204" pitchFamily="34" charset="0"/>
              </a:rPr>
              <a:t>. Simply Psychology. 17 July 2019.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https://www.simplypsychology.org/constructivism.html</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13 November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Mezirow, J. (1991) </a:t>
            </a:r>
            <a:r>
              <a:rPr lang="en-GB" sz="1800" i="1" kern="100" dirty="0">
                <a:effectLst/>
                <a:latin typeface="Arial" panose="020B0604020202020204" pitchFamily="34" charset="0"/>
                <a:ea typeface="Aptos" panose="020B0004020202020204" pitchFamily="34" charset="0"/>
                <a:cs typeface="Arial" panose="020B0604020202020204" pitchFamily="34" charset="0"/>
              </a:rPr>
              <a:t>Transformative dimensions of adult learning</a:t>
            </a:r>
            <a:r>
              <a:rPr lang="en-GB" sz="1800" kern="100" dirty="0">
                <a:effectLst/>
                <a:latin typeface="Arial" panose="020B0604020202020204" pitchFamily="34" charset="0"/>
                <a:ea typeface="Aptos" panose="020B0004020202020204" pitchFamily="34" charset="0"/>
                <a:cs typeface="Arial" panose="020B0604020202020204" pitchFamily="34" charset="0"/>
              </a:rPr>
              <a:t>. San Francisco: Jossey-Bass.</a:t>
            </a:r>
          </a:p>
          <a:p>
            <a:pPr marL="355600" indent="-355600"/>
            <a:endParaRPr lang="en-GB"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F7CC985-58F6-185B-A3E6-6E9370D61191}"/>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8060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04948-30C5-62A2-ADE8-EA3481C18E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AB7DCC-F76B-A9FF-D608-2FFF471791D4}"/>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2D1AB05-F79A-6BB9-F0B0-9AF94D1AD713}"/>
              </a:ext>
            </a:extLst>
          </p:cNvPr>
          <p:cNvSpPr txBox="1"/>
          <p:nvPr/>
        </p:nvSpPr>
        <p:spPr>
          <a:xfrm>
            <a:off x="152400" y="1155700"/>
            <a:ext cx="11887200" cy="5078313"/>
          </a:xfrm>
          <a:prstGeom prst="rect">
            <a:avLst/>
          </a:prstGeom>
          <a:noFill/>
        </p:spPr>
        <p:txBody>
          <a:bodyPr wrap="square" rtlCol="0">
            <a:spAutoFit/>
          </a:bodyPr>
          <a:lstStyle/>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Mhlanga, D. (2022) ‘Stakeholder capitalism, the fourth industrial revolution (4IR), and sustainable development: Issues to be resolved,’ </a:t>
            </a:r>
            <a:r>
              <a:rPr lang="en-GB" sz="1800" i="1" kern="100" dirty="0">
                <a:effectLst/>
                <a:latin typeface="Arial" panose="020B0604020202020204" pitchFamily="34" charset="0"/>
                <a:ea typeface="Aptos" panose="020B0004020202020204" pitchFamily="34" charset="0"/>
                <a:cs typeface="Arial" panose="020B0604020202020204" pitchFamily="34" charset="0"/>
              </a:rPr>
              <a:t>Sustainability,</a:t>
            </a:r>
            <a:r>
              <a:rPr lang="en-GB" sz="1800" kern="100" dirty="0">
                <a:effectLst/>
                <a:latin typeface="Arial" panose="020B0604020202020204" pitchFamily="34" charset="0"/>
                <a:ea typeface="Aptos" panose="020B0004020202020204" pitchFamily="34" charset="0"/>
                <a:cs typeface="Arial" panose="020B0604020202020204" pitchFamily="34" charset="0"/>
              </a:rPr>
              <a:t> 2022(14). 3902. 20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https://doi.org/10.3390/su14073902</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Mokhtar, N., Ismail, A. and Muda, Z. (2019) ‘Designing model of serious game for flood safety training,’ </a:t>
            </a:r>
            <a:r>
              <a:rPr lang="en-GB" sz="1800" i="1" kern="100" dirty="0">
                <a:effectLst/>
                <a:latin typeface="Arial" panose="020B0604020202020204" pitchFamily="34" charset="0"/>
                <a:ea typeface="Aptos" panose="020B0004020202020204" pitchFamily="34" charset="0"/>
                <a:cs typeface="Arial" panose="020B0604020202020204" pitchFamily="34" charset="0"/>
              </a:rPr>
              <a:t>International Journal of Advanced Computer Science and Applications,</a:t>
            </a:r>
            <a:r>
              <a:rPr lang="en-GB" sz="1800" kern="100" dirty="0">
                <a:effectLst/>
                <a:latin typeface="Arial" panose="020B0604020202020204" pitchFamily="34" charset="0"/>
                <a:ea typeface="Aptos" panose="020B0004020202020204" pitchFamily="34" charset="0"/>
                <a:cs typeface="Arial" panose="020B0604020202020204" pitchFamily="34" charset="0"/>
              </a:rPr>
              <a:t> 10(5), pp. 331-339.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https://doi.org/10.14569/IJACSA.2019.0100541</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Moll, I. (2022) ‘The fourth industrial revolution: A new ideology,’ </a:t>
            </a:r>
            <a:r>
              <a:rPr lang="en-GB" sz="1800" i="1" kern="100" dirty="0" err="1">
                <a:effectLst/>
                <a:latin typeface="Arial" panose="020B0604020202020204" pitchFamily="34" charset="0"/>
                <a:ea typeface="Aptos" panose="020B0004020202020204" pitchFamily="34" charset="0"/>
                <a:cs typeface="Arial" panose="020B0604020202020204" pitchFamily="34" charset="0"/>
              </a:rPr>
              <a:t>tripleC</a:t>
            </a:r>
            <a:r>
              <a:rPr lang="en-GB" sz="1800" i="1" kern="100" dirty="0">
                <a:effectLst/>
                <a:latin typeface="Arial" panose="020B0604020202020204" pitchFamily="34" charset="0"/>
                <a:ea typeface="Aptos" panose="020B0004020202020204" pitchFamily="34" charset="0"/>
                <a:cs typeface="Arial" panose="020B0604020202020204" pitchFamily="34" charset="0"/>
              </a:rPr>
              <a:t>,</a:t>
            </a:r>
            <a:r>
              <a:rPr lang="en-GB" sz="1800" kern="100" dirty="0">
                <a:effectLst/>
                <a:latin typeface="Arial" panose="020B0604020202020204" pitchFamily="34" charset="0"/>
                <a:ea typeface="Aptos" panose="020B0004020202020204" pitchFamily="34" charset="0"/>
                <a:cs typeface="Arial" panose="020B0604020202020204" pitchFamily="34" charset="0"/>
              </a:rPr>
              <a:t> 20(1), pp. 45-61.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https://doi.org/10.31269/triplec.v20i1.1297</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Mortensen, E. (2014) </a:t>
            </a:r>
            <a:r>
              <a:rPr lang="en-GB" sz="1800" kern="100" dirty="0" err="1">
                <a:effectLst/>
                <a:latin typeface="Arial" panose="020B0604020202020204" pitchFamily="34" charset="0"/>
                <a:ea typeface="Aptos" panose="020B0004020202020204" pitchFamily="34" charset="0"/>
                <a:cs typeface="Arial" panose="020B0604020202020204" pitchFamily="34" charset="0"/>
              </a:rPr>
              <a:t>Rhizonomy</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i="1" kern="100" dirty="0">
                <a:effectLst/>
                <a:latin typeface="Arial" panose="020B0604020202020204" pitchFamily="34" charset="0"/>
                <a:ea typeface="Aptos" panose="020B0004020202020204" pitchFamily="34" charset="0"/>
                <a:cs typeface="Arial" panose="020B0604020202020204" pitchFamily="34" charset="0"/>
              </a:rPr>
              <a:t>Flexible learning and flexible pedagogies</a:t>
            </a:r>
            <a:r>
              <a:rPr lang="en-GB" sz="1800" kern="100" dirty="0">
                <a:effectLst/>
                <a:latin typeface="Arial" panose="020B0604020202020204" pitchFamily="34" charset="0"/>
                <a:ea typeface="Aptos" panose="020B0004020202020204" pitchFamily="34" charset="0"/>
                <a:cs typeface="Arial" panose="020B0604020202020204" pitchFamily="34" charset="0"/>
              </a:rPr>
              <a:t>. 12 December 2014.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https://Elnamortensen1.Wordpress.Com/Tag/Rhizonomy/</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24 December 2023).</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Mukhamedov</a:t>
            </a:r>
            <a:r>
              <a:rPr lang="en-GB" sz="1800" kern="100" dirty="0">
                <a:effectLst/>
                <a:latin typeface="Arial" panose="020B0604020202020204" pitchFamily="34" charset="0"/>
                <a:ea typeface="Aptos" panose="020B0004020202020204" pitchFamily="34" charset="0"/>
                <a:cs typeface="Arial" panose="020B0604020202020204" pitchFamily="34" charset="0"/>
              </a:rPr>
              <a:t>, G.I., </a:t>
            </a:r>
            <a:r>
              <a:rPr lang="en-GB" sz="1800" kern="100" dirty="0" err="1">
                <a:effectLst/>
                <a:latin typeface="Arial" panose="020B0604020202020204" pitchFamily="34" charset="0"/>
                <a:ea typeface="Aptos" panose="020B0004020202020204" pitchFamily="34" charset="0"/>
                <a:cs typeface="Arial" panose="020B0604020202020204" pitchFamily="34" charset="0"/>
              </a:rPr>
              <a:t>Khodjamkulov</a:t>
            </a:r>
            <a:r>
              <a:rPr lang="en-GB" sz="1800" kern="100" dirty="0">
                <a:effectLst/>
                <a:latin typeface="Arial" panose="020B0604020202020204" pitchFamily="34" charset="0"/>
                <a:ea typeface="Aptos" panose="020B0004020202020204" pitchFamily="34" charset="0"/>
                <a:cs typeface="Arial" panose="020B0604020202020204" pitchFamily="34" charset="0"/>
              </a:rPr>
              <a:t>, U.N., </a:t>
            </a:r>
            <a:r>
              <a:rPr lang="en-GB" sz="1800" kern="100" dirty="0" err="1">
                <a:effectLst/>
                <a:latin typeface="Arial" panose="020B0604020202020204" pitchFamily="34" charset="0"/>
                <a:ea typeface="Aptos" panose="020B0004020202020204" pitchFamily="34" charset="0"/>
                <a:cs typeface="Arial" panose="020B0604020202020204" pitchFamily="34" charset="0"/>
              </a:rPr>
              <a:t>Shofkorov</a:t>
            </a:r>
            <a:r>
              <a:rPr lang="en-GB" sz="1800" kern="100" dirty="0">
                <a:effectLst/>
                <a:latin typeface="Arial" panose="020B0604020202020204" pitchFamily="34" charset="0"/>
                <a:ea typeface="Aptos" panose="020B0004020202020204" pitchFamily="34" charset="0"/>
                <a:cs typeface="Arial" panose="020B0604020202020204" pitchFamily="34" charset="0"/>
              </a:rPr>
              <a:t>, A.M. and </a:t>
            </a:r>
            <a:r>
              <a:rPr lang="en-GB" sz="1800" kern="100" dirty="0" err="1">
                <a:effectLst/>
                <a:latin typeface="Arial" panose="020B0604020202020204" pitchFamily="34" charset="0"/>
                <a:ea typeface="Aptos" panose="020B0004020202020204" pitchFamily="34" charset="0"/>
                <a:cs typeface="Arial" panose="020B0604020202020204" pitchFamily="34" charset="0"/>
              </a:rPr>
              <a:t>Makhmudov</a:t>
            </a:r>
            <a:r>
              <a:rPr lang="en-GB" sz="1800" kern="100" dirty="0">
                <a:effectLst/>
                <a:latin typeface="Arial" panose="020B0604020202020204" pitchFamily="34" charset="0"/>
                <a:ea typeface="Aptos" panose="020B0004020202020204" pitchFamily="34" charset="0"/>
                <a:cs typeface="Arial" panose="020B0604020202020204" pitchFamily="34" charset="0"/>
              </a:rPr>
              <a:t>, K.S. (2020) ‘Pedagogical education cluster: Content and form,’ </a:t>
            </a:r>
            <a:r>
              <a:rPr lang="en-GB" sz="1800" i="1" kern="100" dirty="0">
                <a:effectLst/>
                <a:latin typeface="Arial" panose="020B0604020202020204" pitchFamily="34" charset="0"/>
                <a:ea typeface="Aptos" panose="020B0004020202020204" pitchFamily="34" charset="0"/>
                <a:cs typeface="Arial" panose="020B0604020202020204" pitchFamily="34" charset="0"/>
              </a:rPr>
              <a:t>ISJ Theoretical &amp; Applied Science,</a:t>
            </a:r>
            <a:r>
              <a:rPr lang="en-GB" sz="1800" kern="100" dirty="0">
                <a:effectLst/>
                <a:latin typeface="Arial" panose="020B0604020202020204" pitchFamily="34" charset="0"/>
                <a:ea typeface="Aptos" panose="020B0004020202020204" pitchFamily="34" charset="0"/>
                <a:cs typeface="Arial" panose="020B0604020202020204" pitchFamily="34" charset="0"/>
              </a:rPr>
              <a:t> 1(81), pp. 250-257.</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Narvaez Rojas, C., </a:t>
            </a:r>
            <a:r>
              <a:rPr lang="en-GB" sz="1800" kern="100" dirty="0" err="1">
                <a:effectLst/>
                <a:latin typeface="Arial" panose="020B0604020202020204" pitchFamily="34" charset="0"/>
                <a:ea typeface="Aptos" panose="020B0004020202020204" pitchFamily="34" charset="0"/>
                <a:cs typeface="Arial" panose="020B0604020202020204" pitchFamily="34" charset="0"/>
              </a:rPr>
              <a:t>Alomia</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Peñafiel</a:t>
            </a:r>
            <a:r>
              <a:rPr lang="en-GB" sz="1800" kern="100" dirty="0">
                <a:effectLst/>
                <a:latin typeface="Arial" panose="020B0604020202020204" pitchFamily="34" charset="0"/>
                <a:ea typeface="Aptos" panose="020B0004020202020204" pitchFamily="34" charset="0"/>
                <a:cs typeface="Arial" panose="020B0604020202020204" pitchFamily="34" charset="0"/>
              </a:rPr>
              <a:t>, G.A. and Loaiza Buitrago, D.F. (2021) ‘Society 5.0: A Japanese concept for a superintelligent society,’ </a:t>
            </a:r>
            <a:r>
              <a:rPr lang="en-GB" sz="1800" i="1" kern="100" dirty="0">
                <a:effectLst/>
                <a:latin typeface="Arial" panose="020B0604020202020204" pitchFamily="34" charset="0"/>
                <a:ea typeface="Aptos" panose="020B0004020202020204" pitchFamily="34" charset="0"/>
                <a:cs typeface="Arial" panose="020B0604020202020204" pitchFamily="34" charset="0"/>
              </a:rPr>
              <a:t>Sustainability, </a:t>
            </a:r>
            <a:r>
              <a:rPr lang="en-GB" sz="1800" kern="100" dirty="0">
                <a:effectLst/>
                <a:latin typeface="Arial" panose="020B0604020202020204" pitchFamily="34" charset="0"/>
                <a:ea typeface="Aptos" panose="020B0004020202020204" pitchFamily="34" charset="0"/>
                <a:cs typeface="Arial" panose="020B0604020202020204" pitchFamily="34" charset="0"/>
              </a:rPr>
              <a:t>13(12). 6567. 16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https://doi.org/10.3390/su13126567</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Newell, C. and Bain, A. (2018) </a:t>
            </a:r>
            <a:r>
              <a:rPr lang="en-GB" sz="1800" i="1" kern="100" dirty="0">
                <a:effectLst/>
                <a:latin typeface="Arial" panose="020B0604020202020204" pitchFamily="34" charset="0"/>
                <a:ea typeface="Aptos" panose="020B0004020202020204" pitchFamily="34" charset="0"/>
                <a:cs typeface="Arial" panose="020B0604020202020204" pitchFamily="34" charset="0"/>
              </a:rPr>
              <a:t>Team-based collaboration in higher education learning and teaching: A review of the literature</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SpringerBriefs</a:t>
            </a:r>
            <a:r>
              <a:rPr lang="en-GB" sz="1800" kern="100" dirty="0">
                <a:effectLst/>
                <a:latin typeface="Arial" panose="020B0604020202020204" pitchFamily="34" charset="0"/>
                <a:ea typeface="Aptos" panose="020B0004020202020204" pitchFamily="34" charset="0"/>
                <a:cs typeface="Arial" panose="020B0604020202020204" pitchFamily="34" charset="0"/>
              </a:rPr>
              <a:t> in Education (BRIEFSEDUCAT). Singapore: Springer.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https://doi.org/10.1007/978-981-13-1855-9</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Nickerson, C. (2024) </a:t>
            </a:r>
            <a:r>
              <a:rPr lang="en-GB" sz="1800" i="1" kern="100" dirty="0">
                <a:effectLst/>
                <a:latin typeface="Arial" panose="020B0604020202020204" pitchFamily="34" charset="0"/>
                <a:ea typeface="Aptos" panose="020B0004020202020204" pitchFamily="34" charset="0"/>
                <a:cs typeface="Arial" panose="020B0604020202020204" pitchFamily="34" charset="0"/>
              </a:rPr>
              <a:t>Latour’s actor network theory</a:t>
            </a:r>
            <a:r>
              <a:rPr lang="en-GB" sz="1800" kern="100" dirty="0">
                <a:effectLst/>
                <a:latin typeface="Arial" panose="020B0604020202020204" pitchFamily="34" charset="0"/>
                <a:ea typeface="Aptos" panose="020B0004020202020204" pitchFamily="34" charset="0"/>
                <a:cs typeface="Arial" panose="020B0604020202020204" pitchFamily="34" charset="0"/>
              </a:rPr>
              <a:t>. Simply Psychology. 13 February 2024.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0"/>
              </a:rPr>
              <a:t>https://www.simplypsychology.org/actor-network-theory.html</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29 March 2024).</a:t>
            </a:r>
          </a:p>
        </p:txBody>
      </p:sp>
      <p:sp>
        <p:nvSpPr>
          <p:cNvPr id="3" name="TextBox 2">
            <a:extLst>
              <a:ext uri="{FF2B5EF4-FFF2-40B4-BE49-F238E27FC236}">
                <a16:creationId xmlns:a16="http://schemas.microsoft.com/office/drawing/2014/main" id="{10935595-6FCF-624C-DC24-73F1B9163539}"/>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506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90884-B7F8-8BFD-28FE-AD992ECC3A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EAE8E9-3AAF-CE5C-3D06-090235EFF3DF}"/>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16B6627-E363-A12C-C254-488CC101348D}"/>
              </a:ext>
            </a:extLst>
          </p:cNvPr>
          <p:cNvSpPr txBox="1"/>
          <p:nvPr/>
        </p:nvSpPr>
        <p:spPr>
          <a:xfrm>
            <a:off x="152400" y="1155700"/>
            <a:ext cx="11887200" cy="4801314"/>
          </a:xfrm>
          <a:prstGeom prst="rect">
            <a:avLst/>
          </a:prstGeom>
          <a:noFill/>
        </p:spPr>
        <p:txBody>
          <a:bodyPr wrap="square" rtlCol="0">
            <a:spAutoFit/>
          </a:bodyPr>
          <a:lstStyle/>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Oliver, E. (2022) Introduction: Global initiatives and higher education in the fourth industrial revolution. In: Oliver, E. ed. </a:t>
            </a:r>
            <a:r>
              <a:rPr lang="en-GB" sz="1800" i="1" kern="100" dirty="0">
                <a:effectLst/>
                <a:latin typeface="Arial" panose="020B0604020202020204" pitchFamily="34" charset="0"/>
                <a:ea typeface="Aptos" panose="020B0004020202020204" pitchFamily="34" charset="0"/>
                <a:cs typeface="Arial" panose="020B0604020202020204" pitchFamily="34" charset="0"/>
              </a:rPr>
              <a:t>Global initiatives and higher education in the fourth industrial revolution</a:t>
            </a:r>
            <a:r>
              <a:rPr lang="en-GB" sz="1800" kern="100" dirty="0">
                <a:effectLst/>
                <a:latin typeface="Arial" panose="020B0604020202020204" pitchFamily="34" charset="0"/>
                <a:ea typeface="Aptos" panose="020B0004020202020204" pitchFamily="34" charset="0"/>
                <a:cs typeface="Arial" panose="020B0604020202020204" pitchFamily="34" charset="0"/>
              </a:rPr>
              <a:t>. Johannesburg: UJ Press, 1-24.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https://doi.org/10.36615/9781776405619-00</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ZA" sz="1800" kern="100" dirty="0">
                <a:effectLst/>
                <a:latin typeface="Arial" panose="020B0604020202020204" pitchFamily="34" charset="0"/>
                <a:ea typeface="Aptos" panose="020B0004020202020204" pitchFamily="34" charset="0"/>
                <a:cs typeface="Arial" panose="020B0604020202020204" pitchFamily="34" charset="0"/>
              </a:rPr>
              <a:t>Oliver, W.H. (2020) ‘Teaching theology in the fourth industrial revolution,’ </a:t>
            </a:r>
            <a:r>
              <a:rPr lang="en-ZA" sz="1800" i="1" kern="100" dirty="0">
                <a:effectLst/>
                <a:latin typeface="Arial" panose="020B0604020202020204" pitchFamily="34" charset="0"/>
                <a:ea typeface="Aptos" panose="020B0004020202020204" pitchFamily="34" charset="0"/>
                <a:cs typeface="Arial" panose="020B0604020202020204" pitchFamily="34" charset="0"/>
              </a:rPr>
              <a:t>HTS </a:t>
            </a:r>
            <a:r>
              <a:rPr lang="en-ZA" sz="1800" i="1" kern="100" dirty="0" err="1">
                <a:effectLst/>
                <a:latin typeface="Arial" panose="020B0604020202020204" pitchFamily="34" charset="0"/>
                <a:ea typeface="Aptos" panose="020B0004020202020204" pitchFamily="34" charset="0"/>
                <a:cs typeface="Arial" panose="020B0604020202020204" pitchFamily="34" charset="0"/>
              </a:rPr>
              <a:t>Teologiese</a:t>
            </a:r>
            <a:r>
              <a:rPr lang="en-ZA" sz="1800" i="1" kern="100" dirty="0">
                <a:effectLst/>
                <a:latin typeface="Arial" panose="020B0604020202020204" pitchFamily="34" charset="0"/>
                <a:ea typeface="Aptos" panose="020B0004020202020204" pitchFamily="34" charset="0"/>
                <a:cs typeface="Arial" panose="020B0604020202020204" pitchFamily="34" charset="0"/>
              </a:rPr>
              <a:t> Studies/Theological Studies,</a:t>
            </a:r>
            <a:r>
              <a:rPr lang="en-ZA" sz="1800" kern="100" dirty="0">
                <a:effectLst/>
                <a:latin typeface="Arial" panose="020B0604020202020204" pitchFamily="34" charset="0"/>
                <a:ea typeface="Aptos" panose="020B0004020202020204" pitchFamily="34" charset="0"/>
                <a:cs typeface="Arial" panose="020B0604020202020204" pitchFamily="34" charset="0"/>
              </a:rPr>
              <a:t> 76(2). a5940. 11 pages. </a:t>
            </a:r>
            <a:r>
              <a:rPr lang="en-ZA"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https://doi.org/10.4102/hts.v76i2.5940</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dirty="0">
                <a:effectLst/>
                <a:latin typeface="Arial" panose="020B0604020202020204" pitchFamily="34" charset="0"/>
                <a:ea typeface="Aptos" panose="020B0004020202020204" pitchFamily="34" charset="0"/>
                <a:cs typeface="Arial" panose="020B0604020202020204" pitchFamily="34" charset="0"/>
              </a:rPr>
              <a:t>Oliver, W.H. (2024) ‘A theology rhizome,’ </a:t>
            </a:r>
            <a:r>
              <a:rPr lang="en-GB" sz="1800" i="1" dirty="0">
                <a:effectLst/>
                <a:latin typeface="Arial" panose="020B0604020202020204" pitchFamily="34" charset="0"/>
                <a:ea typeface="Aptos" panose="020B0004020202020204" pitchFamily="34" charset="0"/>
                <a:cs typeface="Arial" panose="020B0604020202020204" pitchFamily="34" charset="0"/>
              </a:rPr>
              <a:t>Verbum et Ecclesia,</a:t>
            </a:r>
            <a:r>
              <a:rPr lang="en-GB" sz="1800" dirty="0">
                <a:effectLst/>
                <a:latin typeface="Arial" panose="020B0604020202020204" pitchFamily="34" charset="0"/>
                <a:ea typeface="Aptos" panose="020B0004020202020204" pitchFamily="34" charset="0"/>
                <a:cs typeface="Arial" panose="020B0604020202020204" pitchFamily="34" charset="0"/>
              </a:rPr>
              <a:t> 45(1). a3170. 8 pages. </a:t>
            </a:r>
            <a:r>
              <a:rPr lang="en-GB" sz="18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https://doi.org/10.4102/ve.v45i1.317</a:t>
            </a:r>
            <a:r>
              <a:rPr lang="en-GB" sz="18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Pan, H.-L.W. &amp; Chen, W.-Y. (2023) ‘Networked learning communities in promoting teachers’ receptivity to change: How professional learning beliefs and </a:t>
            </a:r>
            <a:r>
              <a:rPr lang="en-GB" sz="1800" kern="100" dirty="0" err="1">
                <a:effectLst/>
                <a:latin typeface="Arial" panose="020B0604020202020204" pitchFamily="34" charset="0"/>
                <a:ea typeface="Aptos" panose="020B0004020202020204" pitchFamily="34" charset="0"/>
                <a:cs typeface="Arial" panose="020B0604020202020204" pitchFamily="34" charset="0"/>
              </a:rPr>
              <a:t>behaviors</a:t>
            </a:r>
            <a:r>
              <a:rPr lang="en-GB" sz="1800" kern="100" dirty="0">
                <a:effectLst/>
                <a:latin typeface="Arial" panose="020B0604020202020204" pitchFamily="34" charset="0"/>
                <a:ea typeface="Aptos" panose="020B0004020202020204" pitchFamily="34" charset="0"/>
                <a:cs typeface="Arial" panose="020B0604020202020204" pitchFamily="34" charset="0"/>
              </a:rPr>
              <a:t> mediate,’ </a:t>
            </a:r>
            <a:r>
              <a:rPr lang="en-GB" sz="1800" i="1" kern="100" dirty="0">
                <a:effectLst/>
                <a:latin typeface="Arial" panose="020B0604020202020204" pitchFamily="34" charset="0"/>
                <a:ea typeface="Aptos" panose="020B0004020202020204" pitchFamily="34" charset="0"/>
                <a:cs typeface="Arial" panose="020B0604020202020204" pitchFamily="34" charset="0"/>
              </a:rPr>
              <a:t>Sustainability</a:t>
            </a:r>
            <a:r>
              <a:rPr lang="en-GB" sz="1800" kern="100" dirty="0">
                <a:effectLst/>
                <a:latin typeface="Arial" panose="020B0604020202020204" pitchFamily="34" charset="0"/>
                <a:ea typeface="Aptos" panose="020B0004020202020204" pitchFamily="34" charset="0"/>
                <a:cs typeface="Arial" panose="020B0604020202020204" pitchFamily="34" charset="0"/>
              </a:rPr>
              <a:t> 15. 2396. 12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https://doi.org/10.3390/su15032396</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Pascoe, Q. (2022) </a:t>
            </a:r>
            <a:r>
              <a:rPr lang="en-GB" sz="1800" i="1" kern="100" dirty="0">
                <a:effectLst/>
                <a:latin typeface="Arial" panose="020B0604020202020204" pitchFamily="34" charset="0"/>
                <a:ea typeface="Aptos" panose="020B0004020202020204" pitchFamily="34" charset="0"/>
                <a:cs typeface="Arial" panose="020B0604020202020204" pitchFamily="34" charset="0"/>
              </a:rPr>
              <a:t>Education 4.0 from the front line</a:t>
            </a:r>
            <a:r>
              <a:rPr lang="en-GB" sz="1800" kern="100" dirty="0">
                <a:effectLst/>
                <a:latin typeface="Arial" panose="020B0604020202020204" pitchFamily="34" charset="0"/>
                <a:ea typeface="Aptos" panose="020B0004020202020204" pitchFamily="34" charset="0"/>
                <a:cs typeface="Arial" panose="020B0604020202020204" pitchFamily="34" charset="0"/>
              </a:rPr>
              <a:t>. The Citizen. 29 September 2022.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https://www.citizen.co.za/news/opinion/education-4-0-from-the-front-line-september-2022/</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30 November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Piaget, J. (1953) </a:t>
            </a:r>
            <a:r>
              <a:rPr lang="en-GB" sz="1800" i="1" kern="100" dirty="0">
                <a:effectLst/>
                <a:latin typeface="Arial" panose="020B0604020202020204" pitchFamily="34" charset="0"/>
                <a:ea typeface="Aptos" panose="020B0004020202020204" pitchFamily="34" charset="0"/>
                <a:cs typeface="Arial" panose="020B0604020202020204" pitchFamily="34" charset="0"/>
              </a:rPr>
              <a:t>The origin of intelligence in the child</a:t>
            </a:r>
            <a:r>
              <a:rPr lang="en-GB" sz="1800" kern="100" dirty="0">
                <a:effectLst/>
                <a:latin typeface="Arial" panose="020B0604020202020204" pitchFamily="34" charset="0"/>
                <a:ea typeface="Aptos" panose="020B0004020202020204" pitchFamily="34" charset="0"/>
                <a:cs typeface="Arial" panose="020B0604020202020204" pitchFamily="34" charset="0"/>
              </a:rPr>
              <a:t>. London: Routledge.</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Popenici</a:t>
            </a:r>
            <a:r>
              <a:rPr lang="en-GB" sz="1800" kern="100" dirty="0">
                <a:effectLst/>
                <a:latin typeface="Arial" panose="020B0604020202020204" pitchFamily="34" charset="0"/>
                <a:ea typeface="Aptos" panose="020B0004020202020204" pitchFamily="34" charset="0"/>
                <a:cs typeface="Arial" panose="020B0604020202020204" pitchFamily="34" charset="0"/>
              </a:rPr>
              <a:t>, S. and Kerr, S. (2017) ‘Exploring the impact of artificial intelligence on teaching and learning in higher education,’ </a:t>
            </a:r>
            <a:r>
              <a:rPr lang="en-GB" sz="1800" i="1" kern="100" dirty="0">
                <a:effectLst/>
                <a:latin typeface="Arial" panose="020B0604020202020204" pitchFamily="34" charset="0"/>
                <a:ea typeface="Aptos" panose="020B0004020202020204" pitchFamily="34" charset="0"/>
                <a:cs typeface="Arial" panose="020B0604020202020204" pitchFamily="34" charset="0"/>
              </a:rPr>
              <a:t>Research and Practice in Technology Enhanced Learning,</a:t>
            </a:r>
            <a:r>
              <a:rPr lang="en-GB" sz="1800" kern="100" dirty="0">
                <a:effectLst/>
                <a:latin typeface="Arial" panose="020B0604020202020204" pitchFamily="34" charset="0"/>
                <a:ea typeface="Aptos" panose="020B0004020202020204" pitchFamily="34" charset="0"/>
                <a:cs typeface="Arial" panose="020B0604020202020204" pitchFamily="34" charset="0"/>
              </a:rPr>
              <a:t> 12(22), pp. 1-13.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https://doi.org/10.1186/s41039-017-0062-8</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260521D2-81DF-66E8-66FB-13A2429A8031}"/>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619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A8DC-B72F-93DA-CA82-9E0B640AFCD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9CAB7D-9457-2E90-5B49-A499E12E3A7B}"/>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380ADA3-DF9A-4961-B581-4DAE1CCB10AE}"/>
              </a:ext>
            </a:extLst>
          </p:cNvPr>
          <p:cNvSpPr txBox="1"/>
          <p:nvPr/>
        </p:nvSpPr>
        <p:spPr>
          <a:xfrm>
            <a:off x="152400" y="1155700"/>
            <a:ext cx="11887200" cy="5078313"/>
          </a:xfrm>
          <a:prstGeom prst="rect">
            <a:avLst/>
          </a:prstGeom>
          <a:noFill/>
        </p:spPr>
        <p:txBody>
          <a:bodyPr wrap="square" rtlCol="0">
            <a:spAutoFit/>
          </a:bodyPr>
          <a:lstStyle/>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Rasmussen, S.E. (2022) LGBTQ+ congregants navigating identity in the context of ‘welcoming but not affirming’ evangelical, </a:t>
            </a:r>
            <a:r>
              <a:rPr lang="en-GB" sz="1800" kern="100" dirty="0" err="1">
                <a:effectLst/>
                <a:latin typeface="Arial" panose="020B0604020202020204" pitchFamily="34" charset="0"/>
                <a:ea typeface="Aptos" panose="020B0004020202020204" pitchFamily="34" charset="0"/>
                <a:cs typeface="Arial" panose="020B0604020202020204" pitchFamily="34" charset="0"/>
              </a:rPr>
              <a:t>pentecostal</a:t>
            </a:r>
            <a:r>
              <a:rPr lang="en-GB" sz="1800" kern="100" dirty="0">
                <a:effectLst/>
                <a:latin typeface="Arial" panose="020B0604020202020204" pitchFamily="34" charset="0"/>
                <a:ea typeface="Aptos" panose="020B0004020202020204" pitchFamily="34" charset="0"/>
                <a:cs typeface="Arial" panose="020B0604020202020204" pitchFamily="34" charset="0"/>
              </a:rPr>
              <a:t>, and non-denominational religious institutions: A queer narrative analysis. University of Portland </a:t>
            </a:r>
            <a:r>
              <a:rPr lang="en-GB" sz="1800" kern="100" dirty="0" err="1">
                <a:effectLst/>
                <a:latin typeface="Arial" panose="020B0604020202020204" pitchFamily="34" charset="0"/>
                <a:ea typeface="Aptos" panose="020B0004020202020204" pitchFamily="34" charset="0"/>
                <a:cs typeface="Arial" panose="020B0604020202020204" pitchFamily="34" charset="0"/>
              </a:rPr>
              <a:t>honors</a:t>
            </a:r>
            <a:r>
              <a:rPr lang="en-GB" sz="1800" kern="100" dirty="0">
                <a:effectLst/>
                <a:latin typeface="Arial" panose="020B0604020202020204" pitchFamily="34" charset="0"/>
                <a:ea typeface="Aptos" panose="020B0004020202020204" pitchFamily="34" charset="0"/>
                <a:cs typeface="Arial" panose="020B0604020202020204" pitchFamily="34" charset="0"/>
              </a:rPr>
              <a:t> theses, paper 1254.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https://pdxscholar.library.pdx.edu/cgi/viewcontent.cgi?article=2430&amp;context=honorstheses/</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1 October 2022).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Rifkin, J. (2016) </a:t>
            </a:r>
            <a:r>
              <a:rPr lang="en-GB" sz="1800" i="1" kern="100" dirty="0">
                <a:effectLst/>
                <a:latin typeface="Arial" panose="020B0604020202020204" pitchFamily="34" charset="0"/>
                <a:ea typeface="Aptos" panose="020B0004020202020204" pitchFamily="34" charset="0"/>
                <a:cs typeface="Arial" panose="020B0604020202020204" pitchFamily="34" charset="0"/>
              </a:rPr>
              <a:t>The 2016 world economic forum misfires with its fourth industrial revolution theme</a:t>
            </a:r>
            <a:r>
              <a:rPr lang="en-GB" sz="1800" kern="100" dirty="0">
                <a:effectLst/>
                <a:latin typeface="Arial" panose="020B0604020202020204" pitchFamily="34" charset="0"/>
                <a:ea typeface="Aptos" panose="020B0004020202020204" pitchFamily="34" charset="0"/>
                <a:cs typeface="Arial" panose="020B0604020202020204" pitchFamily="34" charset="0"/>
              </a:rPr>
              <a:t>. </a:t>
            </a:r>
            <a:r>
              <a:rPr lang="en-GB" sz="1800" kern="100" dirty="0" err="1">
                <a:effectLst/>
                <a:latin typeface="Arial" panose="020B0604020202020204" pitchFamily="34" charset="0"/>
                <a:ea typeface="Aptos" panose="020B0004020202020204" pitchFamily="34" charset="0"/>
                <a:cs typeface="Arial" panose="020B0604020202020204" pitchFamily="34" charset="0"/>
              </a:rPr>
              <a:t>Huffpost</a:t>
            </a:r>
            <a:r>
              <a:rPr lang="en-GB" sz="1800" kern="100" dirty="0">
                <a:effectLst/>
                <a:latin typeface="Arial" panose="020B0604020202020204" pitchFamily="34" charset="0"/>
                <a:ea typeface="Aptos" panose="020B0004020202020204" pitchFamily="34" charset="0"/>
                <a:cs typeface="Arial" panose="020B0604020202020204" pitchFamily="34" charset="0"/>
              </a:rPr>
              <a:t>. 14 January 2016.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https://www.huffpost.com/entry/the-2016-world-economic-f_b_8975326</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29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Rouse, M. (2020) </a:t>
            </a:r>
            <a:r>
              <a:rPr lang="en-GB" sz="1800" i="1" kern="100" dirty="0">
                <a:effectLst/>
                <a:latin typeface="Arial" panose="020B0604020202020204" pitchFamily="34" charset="0"/>
                <a:ea typeface="Aptos" panose="020B0004020202020204" pitchFamily="34" charset="0"/>
                <a:cs typeface="Arial" panose="020B0604020202020204" pitchFamily="34" charset="0"/>
              </a:rPr>
              <a:t>Artificial intelligence</a:t>
            </a:r>
            <a:r>
              <a:rPr lang="en-GB" sz="1800" kern="100" dirty="0">
                <a:effectLst/>
                <a:latin typeface="Arial" panose="020B0604020202020204" pitchFamily="34" charset="0"/>
                <a:ea typeface="Aptos" panose="020B0004020202020204" pitchFamily="34" charset="0"/>
                <a:cs typeface="Arial" panose="020B0604020202020204" pitchFamily="34" charset="0"/>
              </a:rPr>
              <a:t>. TechTarget.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https://searchenterpriseai.techtarget.com/definition/AI-Artificial-Intelligence</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13 December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Ruiz Estrada, M.A. (2024) The seventh industrial revolution. Preprint.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https://papers.ssrn.com/sol3/papers.cfm?abstract_id=4720983</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23 December 2024).</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Ryan, A. and Tilbury, D. (2013) </a:t>
            </a:r>
            <a:r>
              <a:rPr lang="en-GB" sz="1800" i="1" kern="100" dirty="0">
                <a:effectLst/>
                <a:latin typeface="Arial" panose="020B0604020202020204" pitchFamily="34" charset="0"/>
                <a:ea typeface="Aptos" panose="020B0004020202020204" pitchFamily="34" charset="0"/>
                <a:cs typeface="Arial" panose="020B0604020202020204" pitchFamily="34" charset="0"/>
              </a:rPr>
              <a:t>Flexible pedagogies: New pedagogical ideas</a:t>
            </a:r>
            <a:r>
              <a:rPr lang="en-GB" sz="1800" kern="100" dirty="0">
                <a:effectLst/>
                <a:latin typeface="Arial" panose="020B0604020202020204" pitchFamily="34" charset="0"/>
                <a:ea typeface="Aptos" panose="020B0004020202020204" pitchFamily="34" charset="0"/>
                <a:cs typeface="Arial" panose="020B0604020202020204" pitchFamily="34" charset="0"/>
              </a:rPr>
              <a:t>. York: Higher Education Academy.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Schwab, K.M. (2016) </a:t>
            </a:r>
            <a:r>
              <a:rPr lang="en-GB" sz="1800" i="1" kern="100" dirty="0">
                <a:effectLst/>
                <a:latin typeface="Arial" panose="020B0604020202020204" pitchFamily="34" charset="0"/>
                <a:ea typeface="Aptos" panose="020B0004020202020204" pitchFamily="34" charset="0"/>
                <a:cs typeface="Arial" panose="020B0604020202020204" pitchFamily="34" charset="0"/>
              </a:rPr>
              <a:t>The fourth industrial revolution</a:t>
            </a:r>
            <a:r>
              <a:rPr lang="en-GB" sz="1800" kern="100" dirty="0">
                <a:effectLst/>
                <a:latin typeface="Arial" panose="020B0604020202020204" pitchFamily="34" charset="0"/>
                <a:ea typeface="Aptos" panose="020B0004020202020204" pitchFamily="34" charset="0"/>
                <a:cs typeface="Arial" panose="020B0604020202020204" pitchFamily="34" charset="0"/>
              </a:rPr>
              <a:t>. Geneva: World Economic Forum.</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Shute, V.J. (2011) Stealth assessment in computer-based games to support learning. In: Tobias, S. and Fletcher, J.D. eds. </a:t>
            </a:r>
            <a:r>
              <a:rPr lang="en-GB" sz="1800" i="1" kern="100" dirty="0">
                <a:effectLst/>
                <a:latin typeface="Arial" panose="020B0604020202020204" pitchFamily="34" charset="0"/>
                <a:ea typeface="Aptos" panose="020B0004020202020204" pitchFamily="34" charset="0"/>
                <a:cs typeface="Arial" panose="020B0604020202020204" pitchFamily="34" charset="0"/>
              </a:rPr>
              <a:t>Computer games and instruction</a:t>
            </a:r>
            <a:r>
              <a:rPr lang="en-GB" sz="1800" kern="100" dirty="0">
                <a:effectLst/>
                <a:latin typeface="Arial" panose="020B0604020202020204" pitchFamily="34" charset="0"/>
                <a:ea typeface="Aptos" panose="020B0004020202020204" pitchFamily="34" charset="0"/>
                <a:cs typeface="Arial" panose="020B0604020202020204" pitchFamily="34" charset="0"/>
              </a:rPr>
              <a:t>. Charlotte: Information Age Publishing, 503-523. </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Timetoast</a:t>
            </a:r>
            <a:r>
              <a:rPr lang="en-GB" sz="1800" kern="100" dirty="0">
                <a:effectLst/>
                <a:latin typeface="Arial" panose="020B0604020202020204" pitchFamily="34" charset="0"/>
                <a:ea typeface="Aptos" panose="020B0004020202020204" pitchFamily="34" charset="0"/>
                <a:cs typeface="Arial" panose="020B0604020202020204" pitchFamily="34" charset="0"/>
              </a:rPr>
              <a:t>. (no date) </a:t>
            </a:r>
            <a:r>
              <a:rPr lang="en-GB" sz="1800" i="1" kern="100" dirty="0">
                <a:effectLst/>
                <a:latin typeface="Arial" panose="020B0604020202020204" pitchFamily="34" charset="0"/>
                <a:ea typeface="Aptos" panose="020B0004020202020204" pitchFamily="34" charset="0"/>
                <a:cs typeface="Arial" panose="020B0604020202020204" pitchFamily="34" charset="0"/>
              </a:rPr>
              <a:t>The history of arcade games</a:t>
            </a:r>
            <a:r>
              <a:rPr lang="en-GB" sz="1800" kern="100" dirty="0">
                <a:effectLst/>
                <a:latin typeface="Arial" panose="020B0604020202020204" pitchFamily="34" charset="0"/>
                <a:ea typeface="Aptos" panose="020B0004020202020204" pitchFamily="34" charset="0"/>
                <a:cs typeface="Arial" panose="020B0604020202020204" pitchFamily="34" charset="0"/>
              </a:rPr>
              <a:t>. 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https://www.timetoast.com/timelines/the-history-of-arcade-games</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6 May 2016).</a:t>
            </a:r>
          </a:p>
        </p:txBody>
      </p:sp>
      <p:sp>
        <p:nvSpPr>
          <p:cNvPr id="3" name="TextBox 2">
            <a:extLst>
              <a:ext uri="{FF2B5EF4-FFF2-40B4-BE49-F238E27FC236}">
                <a16:creationId xmlns:a16="http://schemas.microsoft.com/office/drawing/2014/main" id="{7DDA9F3A-DAEF-14A3-ADBF-188BDA98EF4F}"/>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7725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1A5D-9681-189B-D5D1-7BB2D7C89C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CACEE4-11C4-CEB6-EE57-1C184A64A89E}"/>
              </a:ext>
            </a:extLst>
          </p:cNvPr>
          <p:cNvSpPr/>
          <p:nvPr/>
        </p:nvSpPr>
        <p:spPr>
          <a:xfrm>
            <a:off x="0" y="0"/>
            <a:ext cx="12192000" cy="6858000"/>
          </a:xfrm>
          <a:prstGeom prst="rect">
            <a:avLst/>
          </a:prstGeom>
          <a:blipFill>
            <a:blip r:embed="rId3">
              <a:alphaModFix amt="10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D39C042-71A8-BBAE-5765-47DF0AFFC9C7}"/>
              </a:ext>
            </a:extLst>
          </p:cNvPr>
          <p:cNvSpPr txBox="1"/>
          <p:nvPr/>
        </p:nvSpPr>
        <p:spPr>
          <a:xfrm>
            <a:off x="152400" y="1155700"/>
            <a:ext cx="11887200" cy="3139321"/>
          </a:xfrm>
          <a:prstGeom prst="rect">
            <a:avLst/>
          </a:prstGeom>
          <a:noFill/>
        </p:spPr>
        <p:txBody>
          <a:bodyPr wrap="square" rtlCol="0">
            <a:spAutoFit/>
          </a:bodyPr>
          <a:lstStyle/>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Venturini, F. (2022) ‘Intelligent technologies and productivity spillovers: Evidence from the fourth industrial revolution,’ </a:t>
            </a:r>
            <a:r>
              <a:rPr lang="en-GB" sz="1800" i="1" kern="100" dirty="0">
                <a:effectLst/>
                <a:latin typeface="Arial" panose="020B0604020202020204" pitchFamily="34" charset="0"/>
                <a:ea typeface="Aptos" panose="020B0004020202020204" pitchFamily="34" charset="0"/>
                <a:cs typeface="Arial" panose="020B0604020202020204" pitchFamily="34" charset="0"/>
              </a:rPr>
              <a:t>Journal of Economic </a:t>
            </a:r>
            <a:r>
              <a:rPr lang="en-GB" sz="1800" i="1" kern="100" dirty="0" err="1">
                <a:effectLst/>
                <a:latin typeface="Arial" panose="020B0604020202020204" pitchFamily="34" charset="0"/>
                <a:ea typeface="Aptos" panose="020B0004020202020204" pitchFamily="34" charset="0"/>
                <a:cs typeface="Arial" panose="020B0604020202020204" pitchFamily="34" charset="0"/>
              </a:rPr>
              <a:t>Behavior</a:t>
            </a:r>
            <a:r>
              <a:rPr lang="en-GB" sz="1800" i="1" kern="100" dirty="0">
                <a:effectLst/>
                <a:latin typeface="Arial" panose="020B0604020202020204" pitchFamily="34" charset="0"/>
                <a:ea typeface="Aptos" panose="020B0004020202020204" pitchFamily="34" charset="0"/>
                <a:cs typeface="Arial" panose="020B0604020202020204" pitchFamily="34" charset="0"/>
              </a:rPr>
              <a:t> &amp; Organization,</a:t>
            </a:r>
            <a:r>
              <a:rPr lang="en-GB" sz="1800" kern="100" dirty="0">
                <a:effectLst/>
                <a:latin typeface="Arial" panose="020B0604020202020204" pitchFamily="34" charset="0"/>
                <a:ea typeface="Aptos" panose="020B0004020202020204" pitchFamily="34" charset="0"/>
                <a:cs typeface="Arial" panose="020B0604020202020204" pitchFamily="34" charset="0"/>
              </a:rPr>
              <a:t> 194, pp. 220-243.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https://doi.org/10.1016/j.jebo.2021.12.018</a:t>
            </a:r>
            <a:r>
              <a:rPr lang="en-GB" sz="1800" kern="100" dirty="0">
                <a:effectLst/>
                <a:latin typeface="Arial" panose="020B0604020202020204" pitchFamily="34" charset="0"/>
                <a:ea typeface="Aptos" panose="020B0004020202020204" pitchFamily="34" charset="0"/>
                <a:cs typeface="Arial" panose="020B0604020202020204" pitchFamily="34" charset="0"/>
              </a:rPr>
              <a:t> </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Von </a:t>
            </a:r>
            <a:r>
              <a:rPr lang="en-GB" sz="1800" kern="100" dirty="0" err="1">
                <a:effectLst/>
                <a:latin typeface="Arial" panose="020B0604020202020204" pitchFamily="34" charset="0"/>
                <a:ea typeface="Aptos" panose="020B0004020202020204" pitchFamily="34" charset="0"/>
                <a:cs typeface="Arial" panose="020B0604020202020204" pitchFamily="34" charset="0"/>
              </a:rPr>
              <a:t>Glasersfeld</a:t>
            </a:r>
            <a:r>
              <a:rPr lang="en-GB" sz="1800" kern="100" dirty="0">
                <a:effectLst/>
                <a:latin typeface="Arial" panose="020B0604020202020204" pitchFamily="34" charset="0"/>
                <a:ea typeface="Aptos" panose="020B0004020202020204" pitchFamily="34" charset="0"/>
                <a:cs typeface="Arial" panose="020B0604020202020204" pitchFamily="34" charset="0"/>
              </a:rPr>
              <a:t>, E. (2002) </a:t>
            </a:r>
            <a:r>
              <a:rPr lang="en-GB" sz="1800" i="1" kern="100" dirty="0">
                <a:effectLst/>
                <a:latin typeface="Arial" panose="020B0604020202020204" pitchFamily="34" charset="0"/>
                <a:ea typeface="Aptos" panose="020B0004020202020204" pitchFamily="34" charset="0"/>
                <a:cs typeface="Arial" panose="020B0604020202020204" pitchFamily="34" charset="0"/>
              </a:rPr>
              <a:t>Radical constructivism: A way of knowing and learning Ernst von </a:t>
            </a:r>
            <a:r>
              <a:rPr lang="en-GB" sz="1800" i="1" kern="100" dirty="0" err="1">
                <a:effectLst/>
                <a:latin typeface="Arial" panose="020B0604020202020204" pitchFamily="34" charset="0"/>
                <a:ea typeface="Aptos" panose="020B0004020202020204" pitchFamily="34" charset="0"/>
                <a:cs typeface="Arial" panose="020B0604020202020204" pitchFamily="34" charset="0"/>
              </a:rPr>
              <a:t>Glasersfeld</a:t>
            </a:r>
            <a:r>
              <a:rPr lang="en-GB" sz="1800" kern="100" dirty="0">
                <a:effectLst/>
                <a:latin typeface="Arial" panose="020B0604020202020204" pitchFamily="34" charset="0"/>
                <a:ea typeface="Aptos" panose="020B0004020202020204" pitchFamily="34" charset="0"/>
                <a:cs typeface="Arial" panose="020B0604020202020204" pitchFamily="34" charset="0"/>
              </a:rPr>
              <a:t>. Reprint. London: The Falmer Press.</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Wheeler, S. (2012a) </a:t>
            </a:r>
            <a:r>
              <a:rPr lang="en-GB" sz="1800" i="1" kern="100" dirty="0">
                <a:effectLst/>
                <a:latin typeface="Arial" panose="020B0604020202020204" pitchFamily="34" charset="0"/>
                <a:ea typeface="Aptos" panose="020B0004020202020204" pitchFamily="34" charset="0"/>
                <a:cs typeface="Arial" panose="020B0604020202020204" pitchFamily="34" charset="0"/>
              </a:rPr>
              <a:t>The architecture of learning</a:t>
            </a:r>
            <a:r>
              <a:rPr lang="en-GB" kern="100" dirty="0">
                <a:latin typeface="Arial" panose="020B0604020202020204" pitchFamily="34" charset="0"/>
                <a:ea typeface="Aptos" panose="020B0004020202020204" pitchFamily="34" charset="0"/>
                <a:cs typeface="Arial" panose="020B0604020202020204" pitchFamily="34" charset="0"/>
              </a:rPr>
              <a:t>. 13 November 2012. Available </a:t>
            </a:r>
            <a:r>
              <a:rPr lang="en-GB" sz="1800" kern="100" dirty="0">
                <a:effectLst/>
                <a:latin typeface="Arial" panose="020B0604020202020204" pitchFamily="34" charset="0"/>
                <a:ea typeface="Aptos" panose="020B0004020202020204" pitchFamily="34" charset="0"/>
                <a:cs typeface="Arial" panose="020B0604020202020204" pitchFamily="34" charset="0"/>
              </a:rPr>
              <a:t>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https://steve-wheeler.blogspot.com/2012/11/the-architecture-of-learning.html</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20 October 2023.)</a:t>
            </a:r>
          </a:p>
          <a:p>
            <a:pPr marL="355600" indent="-355600"/>
            <a:r>
              <a:rPr lang="en-GB" sz="1800" kern="100" dirty="0">
                <a:effectLst/>
                <a:latin typeface="Arial" panose="020B0604020202020204" pitchFamily="34" charset="0"/>
                <a:ea typeface="Aptos" panose="020B0004020202020204" pitchFamily="34" charset="0"/>
                <a:cs typeface="Arial" panose="020B0604020202020204" pitchFamily="34" charset="0"/>
              </a:rPr>
              <a:t>Wheeler, S. (2012b) </a:t>
            </a:r>
            <a:r>
              <a:rPr lang="en-GB" sz="1800" i="1" kern="100" dirty="0">
                <a:effectLst/>
                <a:latin typeface="Arial" panose="020B0604020202020204" pitchFamily="34" charset="0"/>
                <a:ea typeface="Aptos" panose="020B0004020202020204" pitchFamily="34" charset="0"/>
                <a:cs typeface="Arial" panose="020B0604020202020204" pitchFamily="34" charset="0"/>
              </a:rPr>
              <a:t>Next generation learning</a:t>
            </a:r>
            <a:r>
              <a:rPr lang="en-GB" kern="100" dirty="0">
                <a:latin typeface="Arial" panose="020B0604020202020204" pitchFamily="34" charset="0"/>
                <a:ea typeface="Aptos" panose="020B0004020202020204" pitchFamily="34" charset="0"/>
                <a:cs typeface="Arial" panose="020B0604020202020204" pitchFamily="34" charset="0"/>
              </a:rPr>
              <a:t>. 16 November 2012. </a:t>
            </a:r>
            <a:r>
              <a:rPr lang="en-GB" sz="1800" kern="100" dirty="0">
                <a:effectLst/>
                <a:latin typeface="Arial" panose="020B0604020202020204" pitchFamily="34" charset="0"/>
                <a:ea typeface="Aptos" panose="020B0004020202020204" pitchFamily="34" charset="0"/>
                <a:cs typeface="Arial" panose="020B0604020202020204" pitchFamily="34" charset="0"/>
              </a:rPr>
              <a:t>Available at: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http://steve-wheeler.blogspot.com/2012/11/next-generation-learning.html</a:t>
            </a:r>
            <a:r>
              <a:rPr lang="en-GB" sz="1800" kern="100" dirty="0">
                <a:effectLst/>
                <a:latin typeface="Arial" panose="020B0604020202020204" pitchFamily="34" charset="0"/>
                <a:ea typeface="Aptos" panose="020B0004020202020204" pitchFamily="34" charset="0"/>
                <a:cs typeface="Arial" panose="020B0604020202020204" pitchFamily="34" charset="0"/>
              </a:rPr>
              <a:t>. (Accessed 20 October 2023).</a:t>
            </a:r>
          </a:p>
          <a:p>
            <a:pPr marL="355600" indent="-355600"/>
            <a:r>
              <a:rPr lang="en-GB" sz="1800" kern="100" dirty="0" err="1">
                <a:effectLst/>
                <a:latin typeface="Arial" panose="020B0604020202020204" pitchFamily="34" charset="0"/>
                <a:ea typeface="Aptos" panose="020B0004020202020204" pitchFamily="34" charset="0"/>
                <a:cs typeface="Arial" panose="020B0604020202020204" pitchFamily="34" charset="0"/>
              </a:rPr>
              <a:t>Ziatdinov</a:t>
            </a:r>
            <a:r>
              <a:rPr lang="en-GB" sz="1800" kern="100" dirty="0">
                <a:effectLst/>
                <a:latin typeface="Arial" panose="020B0604020202020204" pitchFamily="34" charset="0"/>
                <a:ea typeface="Aptos" panose="020B0004020202020204" pitchFamily="34" charset="0"/>
                <a:cs typeface="Arial" panose="020B0604020202020204" pitchFamily="34" charset="0"/>
              </a:rPr>
              <a:t>, R., </a:t>
            </a:r>
            <a:r>
              <a:rPr lang="en-GB" sz="1800" kern="100" dirty="0" err="1">
                <a:effectLst/>
                <a:latin typeface="Arial" panose="020B0604020202020204" pitchFamily="34" charset="0"/>
                <a:ea typeface="Aptos" panose="020B0004020202020204" pitchFamily="34" charset="0"/>
                <a:cs typeface="Arial" panose="020B0604020202020204" pitchFamily="34" charset="0"/>
              </a:rPr>
              <a:t>Atteraya</a:t>
            </a:r>
            <a:r>
              <a:rPr lang="en-GB" sz="1800" kern="100" dirty="0">
                <a:effectLst/>
                <a:latin typeface="Arial" panose="020B0604020202020204" pitchFamily="34" charset="0"/>
                <a:ea typeface="Aptos" panose="020B0004020202020204" pitchFamily="34" charset="0"/>
                <a:cs typeface="Arial" panose="020B0604020202020204" pitchFamily="34" charset="0"/>
              </a:rPr>
              <a:t>, M.S. and </a:t>
            </a:r>
            <a:r>
              <a:rPr lang="en-GB" sz="1800" kern="100" dirty="0" err="1">
                <a:effectLst/>
                <a:latin typeface="Arial" panose="020B0604020202020204" pitchFamily="34" charset="0"/>
                <a:ea typeface="Aptos" panose="020B0004020202020204" pitchFamily="34" charset="0"/>
                <a:cs typeface="Arial" panose="020B0604020202020204" pitchFamily="34" charset="0"/>
              </a:rPr>
              <a:t>Nabiyev</a:t>
            </a:r>
            <a:r>
              <a:rPr lang="en-GB" sz="1800" kern="100" dirty="0">
                <a:effectLst/>
                <a:latin typeface="Arial" panose="020B0604020202020204" pitchFamily="34" charset="0"/>
                <a:ea typeface="Aptos" panose="020B0004020202020204" pitchFamily="34" charset="0"/>
                <a:cs typeface="Arial" panose="020B0604020202020204" pitchFamily="34" charset="0"/>
              </a:rPr>
              <a:t>, R. (2024) ‘The fifth industrial revolution as a transformative step towards Society 5.0,’ </a:t>
            </a:r>
            <a:r>
              <a:rPr lang="en-GB" sz="1800" i="1" kern="100" dirty="0">
                <a:effectLst/>
                <a:latin typeface="Arial" panose="020B0604020202020204" pitchFamily="34" charset="0"/>
                <a:ea typeface="Aptos" panose="020B0004020202020204" pitchFamily="34" charset="0"/>
                <a:cs typeface="Arial" panose="020B0604020202020204" pitchFamily="34" charset="0"/>
              </a:rPr>
              <a:t>Societies,</a:t>
            </a:r>
            <a:r>
              <a:rPr lang="en-GB" sz="1800" kern="100" dirty="0">
                <a:effectLst/>
                <a:latin typeface="Arial" panose="020B0604020202020204" pitchFamily="34" charset="0"/>
                <a:ea typeface="Aptos" panose="020B0004020202020204" pitchFamily="34" charset="0"/>
                <a:cs typeface="Arial" panose="020B0604020202020204" pitchFamily="34" charset="0"/>
              </a:rPr>
              <a:t> 2024. 14. 15 pages. </a:t>
            </a:r>
            <a:r>
              <a:rPr lang="en-GB"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https://doi.org/10.3390/soc14020019</a:t>
            </a:r>
            <a:r>
              <a:rPr lang="en-GB" sz="1800" u="sng" kern="100" dirty="0">
                <a:effectLst/>
                <a:latin typeface="Arial" panose="020B0604020202020204" pitchFamily="34" charset="0"/>
                <a:ea typeface="Aptos" panose="020B0004020202020204" pitchFamily="34" charset="0"/>
                <a:cs typeface="Arial" panose="020B0604020202020204" pitchFamily="34" charset="0"/>
              </a:rPr>
              <a:t> </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1A8D4F-749A-7B7B-3F8C-FF07F71197C3}"/>
              </a:ext>
            </a:extLst>
          </p:cNvPr>
          <p:cNvSpPr txBox="1"/>
          <p:nvPr/>
        </p:nvSpPr>
        <p:spPr>
          <a:xfrm>
            <a:off x="155947" y="312125"/>
            <a:ext cx="2502195" cy="553998"/>
          </a:xfrm>
          <a:prstGeom prst="rect">
            <a:avLst/>
          </a:prstGeom>
          <a:noFill/>
        </p:spPr>
        <p:txBody>
          <a:bodyPr wrap="square" rtlCol="0">
            <a:spAutoFit/>
          </a:bodyPr>
          <a:lstStyle/>
          <a:p>
            <a:pPr defTabSz="192088">
              <a:tabLst>
                <a:tab pos="712788" algn="l"/>
                <a:tab pos="2509838" algn="l"/>
              </a:tabLst>
            </a:pPr>
            <a:r>
              <a:rPr lang="en-GB" sz="3000" b="1" dirty="0">
                <a:solidFill>
                  <a:schemeClr val="accent1">
                    <a:lumMod val="50000"/>
                  </a:schemeClr>
                </a:solidFill>
                <a:latin typeface="Arial" panose="020B0604020202020204" pitchFamily="34" charset="0"/>
                <a:cs typeface="Arial" panose="020B0604020202020204" pitchFamily="34" charset="0"/>
              </a:rPr>
              <a:t>References</a:t>
            </a:r>
            <a:endParaRPr lang="en-GB"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16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43E5A-0AD7-3335-9480-C50BB71FD1D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1186C9A-714B-5FA2-6253-890FABDBE579}"/>
              </a:ext>
            </a:extLst>
          </p:cNvPr>
          <p:cNvSpPr/>
          <p:nvPr/>
        </p:nvSpPr>
        <p:spPr>
          <a:xfrm>
            <a:off x="4267202" y="0"/>
            <a:ext cx="7918727" cy="6858000"/>
          </a:xfrm>
          <a:prstGeom prst="rect">
            <a:avLst/>
          </a:prstGeom>
          <a:blipFill dpi="0" rotWithShape="1">
            <a:blip r:embed="rId3">
              <a:alphaModFix amt="15000"/>
            </a:blip>
            <a:srcRect/>
            <a:stretch>
              <a:fillRect l="-26669" r="-2729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8C0FF7DF-B7D4-3BCB-780A-171EF7E16A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BAC807-80C4-2C89-FE1F-7CCE29ADDAC5}"/>
              </a:ext>
            </a:extLst>
          </p:cNvPr>
          <p:cNvSpPr txBox="1"/>
          <p:nvPr/>
        </p:nvSpPr>
        <p:spPr>
          <a:xfrm>
            <a:off x="4335837" y="312125"/>
            <a:ext cx="7875184" cy="553998"/>
          </a:xfrm>
          <a:prstGeom prst="rect">
            <a:avLst/>
          </a:prstGeom>
          <a:noFill/>
        </p:spPr>
        <p:txBody>
          <a:bodyPr wrap="square" rtlCol="0">
            <a:spAutoFit/>
          </a:bodyPr>
          <a:lstStyle/>
          <a:p>
            <a:pPr>
              <a:tabLst>
                <a:tab pos="539750" algn="l"/>
              </a:tabLst>
            </a:pPr>
            <a:r>
              <a:rPr lang="en-GB" sz="3000" b="1" dirty="0">
                <a:solidFill>
                  <a:schemeClr val="accent1">
                    <a:lumMod val="50000"/>
                  </a:schemeClr>
                </a:solidFill>
                <a:latin typeface="Arial" panose="020B0604020202020204" pitchFamily="34" charset="0"/>
                <a:cs typeface="Arial" panose="020B0604020202020204" pitchFamily="34" charset="0"/>
              </a:rPr>
              <a:t>1.	Introduction</a:t>
            </a:r>
          </a:p>
        </p:txBody>
      </p:sp>
      <p:sp>
        <p:nvSpPr>
          <p:cNvPr id="2" name="Rectangle: Rounded Corners 1">
            <a:extLst>
              <a:ext uri="{FF2B5EF4-FFF2-40B4-BE49-F238E27FC236}">
                <a16:creationId xmlns:a16="http://schemas.microsoft.com/office/drawing/2014/main" id="{BD7772CC-C304-6917-E7DC-EF1C7C7C60AD}"/>
              </a:ext>
            </a:extLst>
          </p:cNvPr>
          <p:cNvSpPr/>
          <p:nvPr/>
        </p:nvSpPr>
        <p:spPr>
          <a:xfrm>
            <a:off x="11353800" y="1491234"/>
            <a:ext cx="79374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4FDDF122-402D-5D2F-67A3-DDE9DD6361AD}"/>
              </a:ext>
            </a:extLst>
          </p:cNvPr>
          <p:cNvSpPr/>
          <p:nvPr/>
        </p:nvSpPr>
        <p:spPr>
          <a:xfrm>
            <a:off x="4375151" y="1796034"/>
            <a:ext cx="24701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960538F4-F4C2-9398-E33D-FAE10ACDEF44}"/>
              </a:ext>
            </a:extLst>
          </p:cNvPr>
          <p:cNvSpPr/>
          <p:nvPr/>
        </p:nvSpPr>
        <p:spPr>
          <a:xfrm>
            <a:off x="8712200" y="2075434"/>
            <a:ext cx="135254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59A284A5-2E44-FD21-A096-ED63827E8ABE}"/>
              </a:ext>
            </a:extLst>
          </p:cNvPr>
          <p:cNvSpPr/>
          <p:nvPr/>
        </p:nvSpPr>
        <p:spPr>
          <a:xfrm>
            <a:off x="11201400" y="2659634"/>
            <a:ext cx="94614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A2FEB8BA-085E-D591-F573-287BA66A5AD8}"/>
              </a:ext>
            </a:extLst>
          </p:cNvPr>
          <p:cNvSpPr/>
          <p:nvPr/>
        </p:nvSpPr>
        <p:spPr>
          <a:xfrm>
            <a:off x="8407401" y="3529584"/>
            <a:ext cx="6858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4658F02B-4231-55E6-B286-DFD387F70EA6}"/>
              </a:ext>
            </a:extLst>
          </p:cNvPr>
          <p:cNvSpPr/>
          <p:nvPr/>
        </p:nvSpPr>
        <p:spPr>
          <a:xfrm>
            <a:off x="5480051" y="4139184"/>
            <a:ext cx="8064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247F3229-FDE6-51EA-FC55-38FF731CDC47}"/>
              </a:ext>
            </a:extLst>
          </p:cNvPr>
          <p:cNvSpPr txBox="1"/>
          <p:nvPr/>
        </p:nvSpPr>
        <p:spPr>
          <a:xfrm>
            <a:off x="4314259" y="1150328"/>
            <a:ext cx="7877741" cy="4812664"/>
          </a:xfrm>
          <a:prstGeom prst="rect">
            <a:avLst/>
          </a:prstGeom>
          <a:noFill/>
        </p:spPr>
        <p:txBody>
          <a:bodyPr wrap="square" rtlCol="0">
            <a:spAutoFit/>
          </a:bodyPr>
          <a:lstStyle/>
          <a:p>
            <a:pPr algn="just">
              <a:lnSpc>
                <a:spcPct val="107000"/>
              </a:lnSpc>
            </a:pPr>
            <a:r>
              <a:rPr lang="en-GB" kern="0" dirty="0">
                <a:solidFill>
                  <a:schemeClr val="accent1">
                    <a:lumMod val="50000"/>
                  </a:schemeClr>
                </a:solidFill>
                <a:latin typeface="Arial" panose="020B0604020202020204" pitchFamily="34" charset="0"/>
                <a:cs typeface="Arial" panose="020B0604020202020204" pitchFamily="34" charset="0"/>
              </a:rPr>
              <a:t>However, it is not only the unwillingness of the educators that forms a barrier. </a:t>
            </a:r>
            <a:r>
              <a:rPr lang="en-GB" kern="0" dirty="0" err="1">
                <a:solidFill>
                  <a:schemeClr val="accent1">
                    <a:lumMod val="50000"/>
                  </a:schemeClr>
                </a:solidFill>
                <a:latin typeface="Arial" panose="020B0604020202020204" pitchFamily="34" charset="0"/>
                <a:cs typeface="Arial" panose="020B0604020202020204" pitchFamily="34" charset="0"/>
              </a:rPr>
              <a:t>Modimowabarwa</a:t>
            </a:r>
            <a:r>
              <a:rPr lang="en-GB" kern="0" dirty="0">
                <a:solidFill>
                  <a:schemeClr val="accent1">
                    <a:lumMod val="50000"/>
                  </a:schemeClr>
                </a:solidFill>
                <a:latin typeface="Arial" panose="020B0604020202020204" pitchFamily="34" charset="0"/>
                <a:cs typeface="Arial" panose="020B0604020202020204" pitchFamily="34" charset="0"/>
              </a:rPr>
              <a:t> </a:t>
            </a:r>
            <a:r>
              <a:rPr lang="en-GB" kern="0" dirty="0" err="1">
                <a:solidFill>
                  <a:schemeClr val="accent1">
                    <a:lumMod val="50000"/>
                  </a:schemeClr>
                </a:solidFill>
                <a:latin typeface="Arial" panose="020B0604020202020204" pitchFamily="34" charset="0"/>
                <a:cs typeface="Arial" panose="020B0604020202020204" pitchFamily="34" charset="0"/>
              </a:rPr>
              <a:t>Kanyane</a:t>
            </a:r>
            <a:r>
              <a:rPr lang="en-GB" kern="0" dirty="0">
                <a:solidFill>
                  <a:schemeClr val="accent1">
                    <a:lumMod val="50000"/>
                  </a:schemeClr>
                </a:solidFill>
                <a:latin typeface="Arial" panose="020B0604020202020204" pitchFamily="34" charset="0"/>
                <a:cs typeface="Arial" panose="020B0604020202020204" pitchFamily="34" charset="0"/>
              </a:rPr>
              <a:t> (2023) addresses the issue of unable (not incompetent!) IHEs in his article, ‘Digital work – transforming the higher e</a:t>
            </a:r>
            <a:r>
              <a:rPr lang="en-US" kern="0" dirty="0" err="1">
                <a:solidFill>
                  <a:schemeClr val="accent1">
                    <a:lumMod val="50000"/>
                  </a:schemeClr>
                </a:solidFill>
                <a:latin typeface="Arial" panose="020B0604020202020204" pitchFamily="34" charset="0"/>
                <a:cs typeface="Arial" panose="020B0604020202020204" pitchFamily="34" charset="0"/>
              </a:rPr>
              <a:t>ducation</a:t>
            </a:r>
            <a:r>
              <a:rPr lang="en-US" kern="0" dirty="0">
                <a:solidFill>
                  <a:schemeClr val="accent1">
                    <a:lumMod val="50000"/>
                  </a:schemeClr>
                </a:solidFill>
                <a:latin typeface="Arial" panose="020B0604020202020204" pitchFamily="34" charset="0"/>
                <a:cs typeface="Arial" panose="020B0604020202020204" pitchFamily="34" charset="0"/>
              </a:rPr>
              <a:t> landscape in South Africa.’ The first reason why some IHEs are lagging behind id because some institutions are still suffering from the fact of being </a:t>
            </a:r>
            <a:r>
              <a:rPr lang="en-GB" kern="0" dirty="0">
                <a:solidFill>
                  <a:schemeClr val="accent1">
                    <a:lumMod val="50000"/>
                  </a:schemeClr>
                </a:solidFill>
                <a:latin typeface="Arial" panose="020B0604020202020204" pitchFamily="34" charset="0"/>
                <a:cs typeface="Arial" panose="020B0604020202020204" pitchFamily="34" charset="0"/>
              </a:rPr>
              <a:t>historically disadvantaged (</a:t>
            </a:r>
            <a:r>
              <a:rPr lang="en-GB" kern="0" dirty="0" err="1">
                <a:solidFill>
                  <a:schemeClr val="accent1">
                    <a:lumMod val="50000"/>
                  </a:schemeClr>
                </a:solidFill>
                <a:latin typeface="Arial" panose="020B0604020202020204" pitchFamily="34" charset="0"/>
                <a:cs typeface="Arial" panose="020B0604020202020204" pitchFamily="34" charset="0"/>
              </a:rPr>
              <a:t>Kanyane</a:t>
            </a:r>
            <a:r>
              <a:rPr lang="en-GB" kern="0" dirty="0">
                <a:solidFill>
                  <a:schemeClr val="accent1">
                    <a:lumMod val="50000"/>
                  </a:schemeClr>
                </a:solidFill>
                <a:latin typeface="Arial" panose="020B0604020202020204" pitchFamily="34" charset="0"/>
                <a:cs typeface="Arial" panose="020B0604020202020204" pitchFamily="34" charset="0"/>
              </a:rPr>
              <a:t>, 2023, pp. 149-150). Second, there are some institutions that adhere to the eras in which they live, while others are conservative and therefore not up to date with the most recent technologies (</a:t>
            </a:r>
            <a:r>
              <a:rPr lang="en-GB" kern="0" dirty="0" err="1">
                <a:solidFill>
                  <a:schemeClr val="accent1">
                    <a:lumMod val="50000"/>
                  </a:schemeClr>
                </a:solidFill>
                <a:latin typeface="Arial" panose="020B0604020202020204" pitchFamily="34" charset="0"/>
                <a:cs typeface="Arial" panose="020B0604020202020204" pitchFamily="34" charset="0"/>
              </a:rPr>
              <a:t>Kanyane</a:t>
            </a:r>
            <a:r>
              <a:rPr lang="en-GB" kern="0" dirty="0">
                <a:solidFill>
                  <a:schemeClr val="accent1">
                    <a:lumMod val="50000"/>
                  </a:schemeClr>
                </a:solidFill>
                <a:latin typeface="Arial" panose="020B0604020202020204" pitchFamily="34" charset="0"/>
                <a:cs typeface="Arial" panose="020B0604020202020204" pitchFamily="34" charset="0"/>
              </a:rPr>
              <a:t>, 2023, p. 150). Third, ‘limited funding’ is also a big barrier and poses a big challenge (</a:t>
            </a:r>
            <a:r>
              <a:rPr lang="en-GB" kern="0" dirty="0" err="1">
                <a:solidFill>
                  <a:schemeClr val="accent1">
                    <a:lumMod val="50000"/>
                  </a:schemeClr>
                </a:solidFill>
                <a:latin typeface="Arial" panose="020B0604020202020204" pitchFamily="34" charset="0"/>
                <a:cs typeface="Arial" panose="020B0604020202020204" pitchFamily="34" charset="0"/>
              </a:rPr>
              <a:t>Kanyane</a:t>
            </a:r>
            <a:r>
              <a:rPr lang="en-GB" kern="0" dirty="0">
                <a:solidFill>
                  <a:schemeClr val="accent1">
                    <a:lumMod val="50000"/>
                  </a:schemeClr>
                </a:solidFill>
                <a:latin typeface="Arial" panose="020B0604020202020204" pitchFamily="34" charset="0"/>
                <a:cs typeface="Arial" panose="020B0604020202020204" pitchFamily="34" charset="0"/>
              </a:rPr>
              <a:t>, 2023, p. 153; cf. </a:t>
            </a:r>
            <a:r>
              <a:rPr lang="en-GB" kern="0" dirty="0" err="1">
                <a:solidFill>
                  <a:schemeClr val="accent1">
                    <a:lumMod val="50000"/>
                  </a:schemeClr>
                </a:solidFill>
                <a:latin typeface="Arial" panose="020B0604020202020204" pitchFamily="34" charset="0"/>
                <a:cs typeface="Arial" panose="020B0604020202020204" pitchFamily="34" charset="0"/>
              </a:rPr>
              <a:t>Kayembe</a:t>
            </a:r>
            <a:r>
              <a:rPr lang="en-GB" kern="0" dirty="0">
                <a:solidFill>
                  <a:schemeClr val="accent1">
                    <a:lumMod val="50000"/>
                  </a:schemeClr>
                </a:solidFill>
                <a:latin typeface="Arial" panose="020B0604020202020204" pitchFamily="34" charset="0"/>
                <a:cs typeface="Arial" panose="020B0604020202020204" pitchFamily="34" charset="0"/>
              </a:rPr>
              <a:t> and Nel 2019). Lastly, the switch from in-person to online is also an existential barrier for many IHEs (</a:t>
            </a:r>
            <a:r>
              <a:rPr lang="en-GB" kern="0" dirty="0" err="1">
                <a:solidFill>
                  <a:schemeClr val="accent1">
                    <a:lumMod val="50000"/>
                  </a:schemeClr>
                </a:solidFill>
                <a:latin typeface="Arial" panose="020B0604020202020204" pitchFamily="34" charset="0"/>
                <a:cs typeface="Arial" panose="020B0604020202020204" pitchFamily="34" charset="0"/>
              </a:rPr>
              <a:t>Kanyane</a:t>
            </a:r>
            <a:r>
              <a:rPr lang="en-GB" kern="0" dirty="0">
                <a:solidFill>
                  <a:schemeClr val="accent1">
                    <a:lumMod val="50000"/>
                  </a:schemeClr>
                </a:solidFill>
                <a:latin typeface="Arial" panose="020B0604020202020204" pitchFamily="34" charset="0"/>
                <a:cs typeface="Arial" panose="020B0604020202020204" pitchFamily="34" charset="0"/>
              </a:rPr>
              <a:t>, 2023, pp. 154-156).</a:t>
            </a:r>
          </a:p>
          <a:p>
            <a:pPr algn="just">
              <a:lnSpc>
                <a:spcPct val="107000"/>
              </a:lnSpc>
              <a:tabLst>
                <a:tab pos="357188" algn="l"/>
              </a:tabLst>
            </a:pPr>
            <a:r>
              <a:rPr lang="en-GB" kern="0" dirty="0">
                <a:solidFill>
                  <a:schemeClr val="accent1">
                    <a:lumMod val="50000"/>
                  </a:schemeClr>
                </a:solidFill>
                <a:latin typeface="Arial" panose="020B0604020202020204" pitchFamily="34" charset="0"/>
                <a:cs typeface="Arial" panose="020B0604020202020204" pitchFamily="34" charset="0"/>
              </a:rPr>
              <a:t>	This article discusses the different eras in which HE operates (should operate) currently in South Africa and then suggests an alternative way in which IHEs can execute their teaching and learning, with student-centredness as the focus point.</a:t>
            </a:r>
          </a:p>
        </p:txBody>
      </p:sp>
    </p:spTree>
    <p:extLst>
      <p:ext uri="{BB962C8B-B14F-4D97-AF65-F5344CB8AC3E}">
        <p14:creationId xmlns:p14="http://schemas.microsoft.com/office/powerpoint/2010/main" val="62662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CA70-904F-6837-349A-A4AF59FCEFA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89B3D13-4DF3-FB0A-E5B9-A316C84F0EAF}"/>
              </a:ext>
            </a:extLst>
          </p:cNvPr>
          <p:cNvSpPr/>
          <p:nvPr/>
        </p:nvSpPr>
        <p:spPr>
          <a:xfrm>
            <a:off x="4223660" y="0"/>
            <a:ext cx="7968344" cy="6858000"/>
          </a:xfrm>
          <a:prstGeom prst="rect">
            <a:avLst/>
          </a:prstGeom>
          <a:blipFill dpi="0" rotWithShape="1">
            <a:blip r:embed="rId3">
              <a:alphaModFix amt="10000"/>
            </a:blip>
            <a:srcRect/>
            <a:stretch>
              <a:fillRect l="-67308" r="-6826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12 Examples Of How AI Can Help In Education">
            <a:extLst>
              <a:ext uri="{FF2B5EF4-FFF2-40B4-BE49-F238E27FC236}">
                <a16:creationId xmlns:a16="http://schemas.microsoft.com/office/drawing/2014/main" id="{701925DD-BB01-1CA9-B3B1-C9D735F87E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F161B10-63FE-D872-DC02-F1B3CAE90D11}"/>
              </a:ext>
            </a:extLst>
          </p:cNvPr>
          <p:cNvSpPr txBox="1"/>
          <p:nvPr/>
        </p:nvSpPr>
        <p:spPr>
          <a:xfrm>
            <a:off x="4335837" y="312125"/>
            <a:ext cx="7875184" cy="553998"/>
          </a:xfrm>
          <a:prstGeom prst="rect">
            <a:avLst/>
          </a:prstGeom>
          <a:noFill/>
        </p:spPr>
        <p:txBody>
          <a:bodyPr wrap="square" rtlCol="0">
            <a:spAutoFit/>
          </a:bodyPr>
          <a:lstStyle/>
          <a:p>
            <a:pPr>
              <a:tabLst>
                <a:tab pos="539750" algn="l"/>
              </a:tabLst>
            </a:pPr>
            <a:r>
              <a:rPr lang="en-GB" sz="3000" b="1" dirty="0">
                <a:solidFill>
                  <a:schemeClr val="accent1">
                    <a:lumMod val="50000"/>
                  </a:schemeClr>
                </a:solidFill>
                <a:latin typeface="Arial" panose="020B0604020202020204" pitchFamily="34" charset="0"/>
                <a:cs typeface="Arial" panose="020B0604020202020204" pitchFamily="34" charset="0"/>
              </a:rPr>
              <a:t>2.	</a:t>
            </a:r>
            <a:r>
              <a:rPr lang="en-GB" sz="3000" b="1" dirty="0">
                <a:solidFill>
                  <a:schemeClr val="accent1">
                    <a:lumMod val="50000"/>
                  </a:schemeClr>
                </a:solidFill>
                <a:cs typeface="Arial" panose="020B0604020202020204" pitchFamily="34" charset="0"/>
              </a:rPr>
              <a:t>Constructivist Teaching Method</a:t>
            </a:r>
            <a:endParaRPr lang="en-GB" sz="3000" b="1" dirty="0">
              <a:solidFill>
                <a:schemeClr val="accent1">
                  <a:lumMod val="50000"/>
                </a:schemeClr>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8576323-2BDA-5F0D-B96B-F33D5920EA2F}"/>
              </a:ext>
            </a:extLst>
          </p:cNvPr>
          <p:cNvSpPr/>
          <p:nvPr/>
        </p:nvSpPr>
        <p:spPr>
          <a:xfrm>
            <a:off x="11061700" y="1815084"/>
            <a:ext cx="106044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887D1232-7AEC-4A53-C948-B614329D1D35}"/>
              </a:ext>
            </a:extLst>
          </p:cNvPr>
          <p:cNvSpPr/>
          <p:nvPr/>
        </p:nvSpPr>
        <p:spPr>
          <a:xfrm>
            <a:off x="4337050" y="2075434"/>
            <a:ext cx="15367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1C67EE54-009D-6EC3-3884-553D26B96386}"/>
              </a:ext>
            </a:extLst>
          </p:cNvPr>
          <p:cNvSpPr/>
          <p:nvPr/>
        </p:nvSpPr>
        <p:spPr>
          <a:xfrm>
            <a:off x="11125200" y="2100834"/>
            <a:ext cx="99059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27B270B1-7048-3E64-9B50-1EC5B71CA6B9}"/>
              </a:ext>
            </a:extLst>
          </p:cNvPr>
          <p:cNvSpPr/>
          <p:nvPr/>
        </p:nvSpPr>
        <p:spPr>
          <a:xfrm>
            <a:off x="4343401" y="2380234"/>
            <a:ext cx="8699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94633944-A16B-0450-ADA1-1E2DE30D34A9}"/>
              </a:ext>
            </a:extLst>
          </p:cNvPr>
          <p:cNvSpPr/>
          <p:nvPr/>
        </p:nvSpPr>
        <p:spPr>
          <a:xfrm>
            <a:off x="5657850" y="2392934"/>
            <a:ext cx="44640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39F0F009-F7C7-8395-2DFE-42741EB9E1A6}"/>
              </a:ext>
            </a:extLst>
          </p:cNvPr>
          <p:cNvSpPr txBox="1"/>
          <p:nvPr/>
        </p:nvSpPr>
        <p:spPr>
          <a:xfrm>
            <a:off x="4284915" y="1163077"/>
            <a:ext cx="7875184" cy="4516301"/>
          </a:xfrm>
          <a:prstGeom prst="rect">
            <a:avLst/>
          </a:prstGeom>
          <a:noFill/>
        </p:spPr>
        <p:txBody>
          <a:bodyPr wrap="square" rtlCol="0">
            <a:spAutoFit/>
          </a:bodyPr>
          <a:lstStyle/>
          <a:p>
            <a:pPr lvl="0" algn="just" defTabSz="363538" rtl="0">
              <a:lnSpc>
                <a:spcPct val="107000"/>
              </a:lnSpc>
            </a:pPr>
            <a:r>
              <a:rPr lang="en-GB" sz="1800"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From the three main directions of constructivism, i.e.,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a:t>
            </a:r>
            <a:r>
              <a:rPr lang="en-GB" sz="1800" kern="1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ognitive constructivism and social constructivism (cf. Brau, 2018), as well as radical constructivism (Von </a:t>
            </a:r>
            <a:r>
              <a:rPr lang="en-GB" sz="1800" kern="1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Glasersfeld</a:t>
            </a:r>
            <a:r>
              <a:rPr lang="en-GB" sz="1800" kern="1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2002; cf. McLeod, 2019),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a:t>
            </a:r>
            <a:r>
              <a:rPr lang="en-GB" sz="1800" kern="1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ognitive constructivism (cf. Piaget, 1953) is chosen for this article, as it is student-centred and </a:t>
            </a:r>
            <a:r>
              <a:rPr lang="en-NZ"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aligns with the principles of Education 4.0, which emphasises personalisation and student agency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(cf. </a:t>
            </a:r>
            <a:r>
              <a:rPr lang="en-GB" sz="1800" kern="1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Popenici</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and Kerr, 2017). The focus is on students that co-create their studies and study material with their educators in a personalised way, therefore being actively involved in the personal direction that their studies take them (McLeod, 2019). This implies that students should have the privilege (right?) to form part of the planning of their personal curriculum at the beginning of a term. This will be elaborated on in this article.</a:t>
            </a:r>
          </a:p>
          <a:p>
            <a:pPr lvl="0" algn="just" defTabSz="363538" rtl="0">
              <a:lnSpc>
                <a:spcPct val="107000"/>
              </a:lnSpc>
            </a:pP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Data collection took place by using reflective journals and also books and websites to reach the aims and conclusions for this </a:t>
            </a:r>
            <a:r>
              <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article – therefore a qualitative method (cf. Carmichael and Cunningham, 2017). </a:t>
            </a:r>
          </a:p>
        </p:txBody>
      </p:sp>
    </p:spTree>
    <p:extLst>
      <p:ext uri="{BB962C8B-B14F-4D97-AF65-F5344CB8AC3E}">
        <p14:creationId xmlns:p14="http://schemas.microsoft.com/office/powerpoint/2010/main" val="4073099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F49F45F-DEAA-8FA6-7CD5-5B05F354B715}"/>
              </a:ext>
            </a:extLst>
          </p:cNvPr>
          <p:cNvGrpSpPr/>
          <p:nvPr/>
        </p:nvGrpSpPr>
        <p:grpSpPr>
          <a:xfrm>
            <a:off x="-5" y="0"/>
            <a:ext cx="12192005" cy="6868626"/>
            <a:chOff x="-5" y="0"/>
            <a:chExt cx="12192005" cy="6868626"/>
          </a:xfrm>
        </p:grpSpPr>
        <p:pic>
          <p:nvPicPr>
            <p:cNvPr id="13" name="Picture 2" descr="12 Examples Of How AI Can Help In Education">
              <a:extLst>
                <a:ext uri="{FF2B5EF4-FFF2-40B4-BE49-F238E27FC236}">
                  <a16:creationId xmlns:a16="http://schemas.microsoft.com/office/drawing/2014/main" id="{80B04ECC-60E7-B646-CF79-D9F20A67C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DBC3E39-5150-F777-D06B-F6580824CFF3}"/>
                </a:ext>
              </a:extLst>
            </p:cNvPr>
            <p:cNvSpPr/>
            <p:nvPr/>
          </p:nvSpPr>
          <p:spPr>
            <a:xfrm>
              <a:off x="4316816" y="0"/>
              <a:ext cx="7875184" cy="6866421"/>
            </a:xfrm>
            <a:prstGeom prst="rect">
              <a:avLst/>
            </a:prstGeom>
            <a:blipFill dpi="0" rotWithShape="1">
              <a:blip r:embed="rId4">
                <a:alphaModFix amt="25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a:extLst>
              <a:ext uri="{FF2B5EF4-FFF2-40B4-BE49-F238E27FC236}">
                <a16:creationId xmlns:a16="http://schemas.microsoft.com/office/drawing/2014/main" id="{02F3FFC5-FBF2-1268-6AC7-A7F9FE35DCA0}"/>
              </a:ext>
            </a:extLst>
          </p:cNvPr>
          <p:cNvGrpSpPr/>
          <p:nvPr/>
        </p:nvGrpSpPr>
        <p:grpSpPr>
          <a:xfrm>
            <a:off x="4214810" y="1038893"/>
            <a:ext cx="5641985" cy="5658917"/>
            <a:chOff x="5395910" y="1038893"/>
            <a:chExt cx="5641985" cy="5658917"/>
          </a:xfrm>
        </p:grpSpPr>
        <p:sp>
          <p:nvSpPr>
            <p:cNvPr id="12" name="Oval 11">
              <a:extLst>
                <a:ext uri="{FF2B5EF4-FFF2-40B4-BE49-F238E27FC236}">
                  <a16:creationId xmlns:a16="http://schemas.microsoft.com/office/drawing/2014/main" id="{DB6AE228-2B40-2CB7-333D-AB47AE6D6145}"/>
                </a:ext>
              </a:extLst>
            </p:cNvPr>
            <p:cNvSpPr/>
            <p:nvPr/>
          </p:nvSpPr>
          <p:spPr>
            <a:xfrm>
              <a:off x="5554980" y="1211580"/>
              <a:ext cx="5383530" cy="5383530"/>
            </a:xfrm>
            <a:prstGeom prst="ellipse">
              <a:avLst/>
            </a:prstGeom>
            <a:gradFill flip="none" rotWithShape="1">
              <a:gsLst>
                <a:gs pos="0">
                  <a:schemeClr val="accent1">
                    <a:lumMod val="5000"/>
                    <a:lumOff val="95000"/>
                  </a:schemeClr>
                </a:gs>
                <a:gs pos="45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chemeClr val="accent5">
                  <a:lumMod val="50000"/>
                </a:schemeClr>
              </a:solidFill>
            </a:ln>
            <a:scene3d>
              <a:camera prst="perspective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1E05FA51-4457-C746-408A-7065FCC1EB44}"/>
                </a:ext>
              </a:extLst>
            </p:cNvPr>
            <p:cNvSpPr txBox="1"/>
            <p:nvPr/>
          </p:nvSpPr>
          <p:spPr>
            <a:xfrm rot="2926196">
              <a:off x="6781801" y="2455335"/>
              <a:ext cx="818125" cy="553998"/>
            </a:xfrm>
            <a:prstGeom prst="rect">
              <a:avLst/>
            </a:prstGeom>
            <a:noFill/>
          </p:spPr>
          <p:txBody>
            <a:bodyPr wrap="square" rtlCol="0">
              <a:spAutoFit/>
              <a:scene3d>
                <a:camera prst="perspectiveLeft"/>
                <a:lightRig rig="threePt" dir="t"/>
              </a:scene3d>
              <a:sp3d extrusionH="57150">
                <a:bevelT w="38100" h="38100" prst="angle"/>
              </a:sp3d>
            </a:bodyPr>
            <a:lstStyle/>
            <a:p>
              <a:r>
                <a:rPr lang="en-GB" sz="3000" b="1" dirty="0">
                  <a:ln w="22225">
                    <a:solidFill>
                      <a:srgbClr val="F727DE"/>
                    </a:solidFill>
                    <a:prstDash val="solid"/>
                  </a:ln>
                  <a:solidFill>
                    <a:srgbClr val="FF0000"/>
                  </a:solidFill>
                </a:rPr>
                <a:t>4IR</a:t>
              </a:r>
            </a:p>
          </p:txBody>
        </p:sp>
        <p:sp>
          <p:nvSpPr>
            <p:cNvPr id="47" name="TextBox 46">
              <a:extLst>
                <a:ext uri="{FF2B5EF4-FFF2-40B4-BE49-F238E27FC236}">
                  <a16:creationId xmlns:a16="http://schemas.microsoft.com/office/drawing/2014/main" id="{A16BC33A-7208-8808-EF9A-211DCE669ACA}"/>
                </a:ext>
              </a:extLst>
            </p:cNvPr>
            <p:cNvSpPr txBox="1"/>
            <p:nvPr/>
          </p:nvSpPr>
          <p:spPr>
            <a:xfrm rot="19215513">
              <a:off x="6031344" y="4623433"/>
              <a:ext cx="2394563" cy="553998"/>
            </a:xfrm>
            <a:prstGeom prst="rect">
              <a:avLst/>
            </a:prstGeom>
            <a:noFill/>
          </p:spPr>
          <p:txBody>
            <a:bodyPr wrap="square" rtlCol="0">
              <a:spAutoFit/>
            </a:bodyPr>
            <a:lstStyle/>
            <a:p>
              <a:r>
                <a:rPr lang="en-GB" sz="3000" b="1" dirty="0">
                  <a:ln w="22225">
                    <a:solidFill>
                      <a:schemeClr val="accent5">
                        <a:lumMod val="75000"/>
                      </a:schemeClr>
                    </a:solidFill>
                    <a:prstDash val="solid"/>
                  </a:ln>
                  <a:solidFill>
                    <a:schemeClr val="accent1">
                      <a:lumMod val="50000"/>
                    </a:schemeClr>
                  </a:solidFill>
                </a:rPr>
                <a:t>Learning 3.0</a:t>
              </a:r>
            </a:p>
          </p:txBody>
        </p:sp>
        <p:sp>
          <p:nvSpPr>
            <p:cNvPr id="48" name="TextBox 47">
              <a:extLst>
                <a:ext uri="{FF2B5EF4-FFF2-40B4-BE49-F238E27FC236}">
                  <a16:creationId xmlns:a16="http://schemas.microsoft.com/office/drawing/2014/main" id="{BFE22EF8-E789-10B3-C194-83D7356865DD}"/>
                </a:ext>
              </a:extLst>
            </p:cNvPr>
            <p:cNvSpPr txBox="1"/>
            <p:nvPr/>
          </p:nvSpPr>
          <p:spPr>
            <a:xfrm>
              <a:off x="8483602" y="3987800"/>
              <a:ext cx="653982" cy="600164"/>
            </a:xfrm>
            <a:prstGeom prst="rect">
              <a:avLst/>
            </a:prstGeom>
            <a:noFill/>
          </p:spPr>
          <p:txBody>
            <a:bodyPr wrap="square" rtlCol="0">
              <a:spAutoFit/>
              <a:scene3d>
                <a:camera prst="perspectiveFront"/>
                <a:lightRig rig="threePt" dir="t"/>
              </a:scene3d>
              <a:sp3d extrusionH="57150">
                <a:bevelT w="57150" h="38100" prst="artDeco"/>
              </a:sp3d>
            </a:bodyPr>
            <a:lstStyle/>
            <a:p>
              <a:r>
                <a:rPr lang="en-GB" sz="3300" b="1" dirty="0">
                  <a:ln w="22225">
                    <a:solidFill>
                      <a:schemeClr val="accent6">
                        <a:lumMod val="40000"/>
                        <a:lumOff val="60000"/>
                      </a:schemeClr>
                    </a:solidFill>
                    <a:prstDash val="solid"/>
                  </a:ln>
                </a:rPr>
                <a:t>AI</a:t>
              </a:r>
            </a:p>
          </p:txBody>
        </p:sp>
        <p:sp>
          <p:nvSpPr>
            <p:cNvPr id="49" name="TextBox 48">
              <a:extLst>
                <a:ext uri="{FF2B5EF4-FFF2-40B4-BE49-F238E27FC236}">
                  <a16:creationId xmlns:a16="http://schemas.microsoft.com/office/drawing/2014/main" id="{4BE6C2FE-D2EC-B903-6556-EA138A9A34FF}"/>
                </a:ext>
              </a:extLst>
            </p:cNvPr>
            <p:cNvSpPr txBox="1"/>
            <p:nvPr/>
          </p:nvSpPr>
          <p:spPr>
            <a:xfrm rot="2572780">
              <a:off x="8957737" y="4817533"/>
              <a:ext cx="1653030" cy="600164"/>
            </a:xfrm>
            <a:prstGeom prst="rect">
              <a:avLst/>
            </a:prstGeom>
            <a:noFill/>
          </p:spPr>
          <p:txBody>
            <a:bodyPr wrap="square" rtlCol="0">
              <a:spAutoFit/>
              <a:scene3d>
                <a:camera prst="perspectiveFront"/>
                <a:lightRig rig="threePt" dir="t"/>
              </a:scene3d>
              <a:sp3d extrusionH="57150">
                <a:bevelT w="57150" h="38100" prst="artDeco"/>
              </a:sp3d>
            </a:bodyPr>
            <a:lstStyle/>
            <a:p>
              <a:r>
                <a:rPr lang="en-GB" sz="3300" b="1" dirty="0">
                  <a:ln w="22225">
                    <a:solidFill>
                      <a:schemeClr val="accent6">
                        <a:lumMod val="60000"/>
                        <a:lumOff val="40000"/>
                      </a:schemeClr>
                    </a:solidFill>
                    <a:prstDash val="solid"/>
                  </a:ln>
                </a:rPr>
                <a:t>Gaming</a:t>
              </a:r>
            </a:p>
          </p:txBody>
        </p:sp>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91F8611A-625D-F6CD-27B1-E70E20D4953D}"/>
                    </a:ext>
                  </a:extLst>
                </p14:cNvPr>
                <p14:cNvContentPartPr/>
                <p14:nvPr/>
              </p14:nvContentPartPr>
              <p14:xfrm>
                <a:off x="6639668" y="3567745"/>
                <a:ext cx="610560" cy="743040"/>
              </p14:xfrm>
            </p:contentPart>
          </mc:Choice>
          <mc:Fallback xmlns="">
            <p:pic>
              <p:nvPicPr>
                <p:cNvPr id="50" name="Ink 49">
                  <a:extLst>
                    <a:ext uri="{FF2B5EF4-FFF2-40B4-BE49-F238E27FC236}">
                      <a16:creationId xmlns:a16="http://schemas.microsoft.com/office/drawing/2014/main" id="{91F8611A-625D-F6CD-27B1-E70E20D4953D}"/>
                    </a:ext>
                  </a:extLst>
                </p:cNvPr>
                <p:cNvPicPr/>
                <p:nvPr/>
              </p:nvPicPr>
              <p:blipFill>
                <a:blip r:embed="rId6"/>
                <a:stretch>
                  <a:fillRect/>
                </a:stretch>
              </p:blipFill>
              <p:spPr>
                <a:xfrm>
                  <a:off x="6621668" y="3531745"/>
                  <a:ext cx="646200" cy="81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1" name="Ink 50">
                  <a:extLst>
                    <a:ext uri="{FF2B5EF4-FFF2-40B4-BE49-F238E27FC236}">
                      <a16:creationId xmlns:a16="http://schemas.microsoft.com/office/drawing/2014/main" id="{5B4C9EDD-4285-C198-CA4E-3D3CCEEAF64E}"/>
                    </a:ext>
                  </a:extLst>
                </p14:cNvPr>
                <p14:cNvContentPartPr/>
                <p14:nvPr/>
              </p14:nvContentPartPr>
              <p14:xfrm>
                <a:off x="6551108" y="3160585"/>
                <a:ext cx="538920" cy="429120"/>
              </p14:xfrm>
            </p:contentPart>
          </mc:Choice>
          <mc:Fallback xmlns="">
            <p:pic>
              <p:nvPicPr>
                <p:cNvPr id="51" name="Ink 50">
                  <a:extLst>
                    <a:ext uri="{FF2B5EF4-FFF2-40B4-BE49-F238E27FC236}">
                      <a16:creationId xmlns:a16="http://schemas.microsoft.com/office/drawing/2014/main" id="{5B4C9EDD-4285-C198-CA4E-3D3CCEEAF64E}"/>
                    </a:ext>
                  </a:extLst>
                </p:cNvPr>
                <p:cNvPicPr/>
                <p:nvPr/>
              </p:nvPicPr>
              <p:blipFill>
                <a:blip r:embed="rId8"/>
                <a:stretch>
                  <a:fillRect/>
                </a:stretch>
              </p:blipFill>
              <p:spPr>
                <a:xfrm>
                  <a:off x="6533108" y="3124585"/>
                  <a:ext cx="574560" cy="500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2" name="Ink 51">
                  <a:extLst>
                    <a:ext uri="{FF2B5EF4-FFF2-40B4-BE49-F238E27FC236}">
                      <a16:creationId xmlns:a16="http://schemas.microsoft.com/office/drawing/2014/main" id="{7638443A-12B2-ED42-C4E7-4AB962303FB5}"/>
                    </a:ext>
                  </a:extLst>
                </p14:cNvPr>
                <p14:cNvContentPartPr/>
                <p14:nvPr/>
              </p14:nvContentPartPr>
              <p14:xfrm>
                <a:off x="6094268" y="3196135"/>
                <a:ext cx="271440" cy="410040"/>
              </p14:xfrm>
            </p:contentPart>
          </mc:Choice>
          <mc:Fallback xmlns="">
            <p:pic>
              <p:nvPicPr>
                <p:cNvPr id="52" name="Ink 51">
                  <a:extLst>
                    <a:ext uri="{FF2B5EF4-FFF2-40B4-BE49-F238E27FC236}">
                      <a16:creationId xmlns:a16="http://schemas.microsoft.com/office/drawing/2014/main" id="{7638443A-12B2-ED42-C4E7-4AB962303FB5}"/>
                    </a:ext>
                  </a:extLst>
                </p:cNvPr>
                <p:cNvPicPr/>
                <p:nvPr/>
              </p:nvPicPr>
              <p:blipFill>
                <a:blip r:embed="rId10"/>
                <a:stretch>
                  <a:fillRect/>
                </a:stretch>
              </p:blipFill>
              <p:spPr>
                <a:xfrm>
                  <a:off x="6004387" y="3016135"/>
                  <a:ext cx="450842" cy="769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3" name="Ink 52">
                  <a:extLst>
                    <a:ext uri="{FF2B5EF4-FFF2-40B4-BE49-F238E27FC236}">
                      <a16:creationId xmlns:a16="http://schemas.microsoft.com/office/drawing/2014/main" id="{26EFF05B-441F-6BD1-DE1F-43FA53775FD2}"/>
                    </a:ext>
                  </a:extLst>
                </p14:cNvPr>
                <p14:cNvContentPartPr/>
                <p14:nvPr/>
              </p14:nvContentPartPr>
              <p14:xfrm>
                <a:off x="5715188" y="3640015"/>
                <a:ext cx="574920" cy="77400"/>
              </p14:xfrm>
            </p:contentPart>
          </mc:Choice>
          <mc:Fallback xmlns="">
            <p:pic>
              <p:nvPicPr>
                <p:cNvPr id="53" name="Ink 52">
                  <a:extLst>
                    <a:ext uri="{FF2B5EF4-FFF2-40B4-BE49-F238E27FC236}">
                      <a16:creationId xmlns:a16="http://schemas.microsoft.com/office/drawing/2014/main" id="{26EFF05B-441F-6BD1-DE1F-43FA53775FD2}"/>
                    </a:ext>
                  </a:extLst>
                </p:cNvPr>
                <p:cNvPicPr/>
                <p:nvPr/>
              </p:nvPicPr>
              <p:blipFill>
                <a:blip r:embed="rId12"/>
                <a:stretch>
                  <a:fillRect/>
                </a:stretch>
              </p:blipFill>
              <p:spPr>
                <a:xfrm>
                  <a:off x="5625188" y="3460015"/>
                  <a:ext cx="75456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4" name="Ink 53">
                  <a:extLst>
                    <a:ext uri="{FF2B5EF4-FFF2-40B4-BE49-F238E27FC236}">
                      <a16:creationId xmlns:a16="http://schemas.microsoft.com/office/drawing/2014/main" id="{27BD6D86-DCAA-8FE3-5F70-99C627A537E7}"/>
                    </a:ext>
                  </a:extLst>
                </p14:cNvPr>
                <p14:cNvContentPartPr/>
                <p14:nvPr/>
              </p14:nvContentPartPr>
              <p14:xfrm>
                <a:off x="5728868" y="3406375"/>
                <a:ext cx="466560" cy="262440"/>
              </p14:xfrm>
            </p:contentPart>
          </mc:Choice>
          <mc:Fallback xmlns="">
            <p:pic>
              <p:nvPicPr>
                <p:cNvPr id="54" name="Ink 53">
                  <a:extLst>
                    <a:ext uri="{FF2B5EF4-FFF2-40B4-BE49-F238E27FC236}">
                      <a16:creationId xmlns:a16="http://schemas.microsoft.com/office/drawing/2014/main" id="{27BD6D86-DCAA-8FE3-5F70-99C627A537E7}"/>
                    </a:ext>
                  </a:extLst>
                </p:cNvPr>
                <p:cNvPicPr/>
                <p:nvPr/>
              </p:nvPicPr>
              <p:blipFill>
                <a:blip r:embed="rId14"/>
                <a:stretch>
                  <a:fillRect/>
                </a:stretch>
              </p:blipFill>
              <p:spPr>
                <a:xfrm>
                  <a:off x="5638868" y="3226622"/>
                  <a:ext cx="646200" cy="62158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5" name="Ink 54">
                  <a:extLst>
                    <a:ext uri="{FF2B5EF4-FFF2-40B4-BE49-F238E27FC236}">
                      <a16:creationId xmlns:a16="http://schemas.microsoft.com/office/drawing/2014/main" id="{A433BA12-6D71-D78C-57F9-2434FDA49F30}"/>
                    </a:ext>
                  </a:extLst>
                </p14:cNvPr>
                <p14:cNvContentPartPr/>
                <p14:nvPr/>
              </p14:nvContentPartPr>
              <p14:xfrm>
                <a:off x="7097929" y="2993427"/>
                <a:ext cx="1078560" cy="765720"/>
              </p14:xfrm>
            </p:contentPart>
          </mc:Choice>
          <mc:Fallback xmlns="">
            <p:pic>
              <p:nvPicPr>
                <p:cNvPr id="55" name="Ink 54">
                  <a:extLst>
                    <a:ext uri="{FF2B5EF4-FFF2-40B4-BE49-F238E27FC236}">
                      <a16:creationId xmlns:a16="http://schemas.microsoft.com/office/drawing/2014/main" id="{A433BA12-6D71-D78C-57F9-2434FDA49F30}"/>
                    </a:ext>
                  </a:extLst>
                </p:cNvPr>
                <p:cNvPicPr/>
                <p:nvPr/>
              </p:nvPicPr>
              <p:blipFill>
                <a:blip r:embed="rId16"/>
                <a:stretch>
                  <a:fillRect/>
                </a:stretch>
              </p:blipFill>
              <p:spPr>
                <a:xfrm>
                  <a:off x="7007929" y="2813342"/>
                  <a:ext cx="1258200" cy="112552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6" name="Ink 55">
                  <a:extLst>
                    <a:ext uri="{FF2B5EF4-FFF2-40B4-BE49-F238E27FC236}">
                      <a16:creationId xmlns:a16="http://schemas.microsoft.com/office/drawing/2014/main" id="{81D2A6EB-B2E7-470B-8296-1329AB43D154}"/>
                    </a:ext>
                  </a:extLst>
                </p14:cNvPr>
                <p14:cNvContentPartPr/>
                <p14:nvPr/>
              </p14:nvContentPartPr>
              <p14:xfrm>
                <a:off x="6631729" y="2873055"/>
                <a:ext cx="1433160" cy="565200"/>
              </p14:xfrm>
            </p:contentPart>
          </mc:Choice>
          <mc:Fallback xmlns="">
            <p:pic>
              <p:nvPicPr>
                <p:cNvPr id="56" name="Ink 55">
                  <a:extLst>
                    <a:ext uri="{FF2B5EF4-FFF2-40B4-BE49-F238E27FC236}">
                      <a16:creationId xmlns:a16="http://schemas.microsoft.com/office/drawing/2014/main" id="{81D2A6EB-B2E7-470B-8296-1329AB43D154}"/>
                    </a:ext>
                  </a:extLst>
                </p:cNvPr>
                <p:cNvPicPr/>
                <p:nvPr/>
              </p:nvPicPr>
              <p:blipFill>
                <a:blip r:embed="rId18"/>
                <a:stretch>
                  <a:fillRect/>
                </a:stretch>
              </p:blipFill>
              <p:spPr>
                <a:xfrm>
                  <a:off x="6541729" y="2693055"/>
                  <a:ext cx="1612800" cy="924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7" name="Ink 56">
                  <a:extLst>
                    <a:ext uri="{FF2B5EF4-FFF2-40B4-BE49-F238E27FC236}">
                      <a16:creationId xmlns:a16="http://schemas.microsoft.com/office/drawing/2014/main" id="{5DC4C4BA-7A23-02F1-C2BA-DE3E3C718944}"/>
                    </a:ext>
                  </a:extLst>
                </p14:cNvPr>
                <p14:cNvContentPartPr/>
                <p14:nvPr/>
              </p14:nvContentPartPr>
              <p14:xfrm>
                <a:off x="5873569" y="2516259"/>
                <a:ext cx="2266200" cy="849240"/>
              </p14:xfrm>
            </p:contentPart>
          </mc:Choice>
          <mc:Fallback xmlns="">
            <p:pic>
              <p:nvPicPr>
                <p:cNvPr id="57" name="Ink 56">
                  <a:extLst>
                    <a:ext uri="{FF2B5EF4-FFF2-40B4-BE49-F238E27FC236}">
                      <a16:creationId xmlns:a16="http://schemas.microsoft.com/office/drawing/2014/main" id="{5DC4C4BA-7A23-02F1-C2BA-DE3E3C718944}"/>
                    </a:ext>
                  </a:extLst>
                </p:cNvPr>
                <p:cNvPicPr/>
                <p:nvPr/>
              </p:nvPicPr>
              <p:blipFill>
                <a:blip r:embed="rId20"/>
                <a:stretch>
                  <a:fillRect/>
                </a:stretch>
              </p:blipFill>
              <p:spPr>
                <a:xfrm>
                  <a:off x="5783569" y="2336259"/>
                  <a:ext cx="2445840" cy="120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8" name="Ink 57">
                  <a:extLst>
                    <a:ext uri="{FF2B5EF4-FFF2-40B4-BE49-F238E27FC236}">
                      <a16:creationId xmlns:a16="http://schemas.microsoft.com/office/drawing/2014/main" id="{FA4A1FE0-E2ED-6AE0-8DAE-6262698C5FBC}"/>
                    </a:ext>
                  </a:extLst>
                </p14:cNvPr>
                <p14:cNvContentPartPr/>
                <p14:nvPr/>
              </p14:nvContentPartPr>
              <p14:xfrm>
                <a:off x="6195049" y="1980374"/>
                <a:ext cx="1305720" cy="716760"/>
              </p14:xfrm>
            </p:contentPart>
          </mc:Choice>
          <mc:Fallback xmlns="">
            <p:pic>
              <p:nvPicPr>
                <p:cNvPr id="58" name="Ink 57">
                  <a:extLst>
                    <a:ext uri="{FF2B5EF4-FFF2-40B4-BE49-F238E27FC236}">
                      <a16:creationId xmlns:a16="http://schemas.microsoft.com/office/drawing/2014/main" id="{FA4A1FE0-E2ED-6AE0-8DAE-6262698C5FBC}"/>
                    </a:ext>
                  </a:extLst>
                </p:cNvPr>
                <p:cNvPicPr/>
                <p:nvPr/>
              </p:nvPicPr>
              <p:blipFill>
                <a:blip r:embed="rId22"/>
                <a:stretch>
                  <a:fillRect/>
                </a:stretch>
              </p:blipFill>
              <p:spPr>
                <a:xfrm>
                  <a:off x="6105049" y="1800284"/>
                  <a:ext cx="1485360" cy="107658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Ink 58">
                  <a:extLst>
                    <a:ext uri="{FF2B5EF4-FFF2-40B4-BE49-F238E27FC236}">
                      <a16:creationId xmlns:a16="http://schemas.microsoft.com/office/drawing/2014/main" id="{FA6F873B-554F-FBA6-D565-D415CFF24A09}"/>
                    </a:ext>
                  </a:extLst>
                </p14:cNvPr>
                <p14:cNvContentPartPr/>
                <p14:nvPr/>
              </p14:nvContentPartPr>
              <p14:xfrm>
                <a:off x="6750889" y="1461085"/>
                <a:ext cx="1424160" cy="749880"/>
              </p14:xfrm>
            </p:contentPart>
          </mc:Choice>
          <mc:Fallback xmlns="">
            <p:pic>
              <p:nvPicPr>
                <p:cNvPr id="59" name="Ink 58">
                  <a:extLst>
                    <a:ext uri="{FF2B5EF4-FFF2-40B4-BE49-F238E27FC236}">
                      <a16:creationId xmlns:a16="http://schemas.microsoft.com/office/drawing/2014/main" id="{FA6F873B-554F-FBA6-D565-D415CFF24A09}"/>
                    </a:ext>
                  </a:extLst>
                </p:cNvPr>
                <p:cNvPicPr/>
                <p:nvPr/>
              </p:nvPicPr>
              <p:blipFill>
                <a:blip r:embed="rId24"/>
                <a:stretch>
                  <a:fillRect/>
                </a:stretch>
              </p:blipFill>
              <p:spPr>
                <a:xfrm>
                  <a:off x="6660889" y="1281085"/>
                  <a:ext cx="1603800" cy="1109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0" name="Ink 59">
                  <a:extLst>
                    <a:ext uri="{FF2B5EF4-FFF2-40B4-BE49-F238E27FC236}">
                      <a16:creationId xmlns:a16="http://schemas.microsoft.com/office/drawing/2014/main" id="{99F7096A-6204-FCBE-2A74-21D036539494}"/>
                    </a:ext>
                  </a:extLst>
                </p14:cNvPr>
                <p14:cNvContentPartPr/>
                <p14:nvPr/>
              </p14:nvContentPartPr>
              <p14:xfrm>
                <a:off x="7685449" y="2450725"/>
                <a:ext cx="557280" cy="125280"/>
              </p14:xfrm>
            </p:contentPart>
          </mc:Choice>
          <mc:Fallback xmlns="">
            <p:pic>
              <p:nvPicPr>
                <p:cNvPr id="60" name="Ink 59">
                  <a:extLst>
                    <a:ext uri="{FF2B5EF4-FFF2-40B4-BE49-F238E27FC236}">
                      <a16:creationId xmlns:a16="http://schemas.microsoft.com/office/drawing/2014/main" id="{99F7096A-6204-FCBE-2A74-21D036539494}"/>
                    </a:ext>
                  </a:extLst>
                </p:cNvPr>
                <p:cNvPicPr/>
                <p:nvPr/>
              </p:nvPicPr>
              <p:blipFill>
                <a:blip r:embed="rId26"/>
                <a:stretch>
                  <a:fillRect/>
                </a:stretch>
              </p:blipFill>
              <p:spPr>
                <a:xfrm>
                  <a:off x="7667461" y="2414828"/>
                  <a:ext cx="592897" cy="1967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 name="Ink 60">
                  <a:extLst>
                    <a:ext uri="{FF2B5EF4-FFF2-40B4-BE49-F238E27FC236}">
                      <a16:creationId xmlns:a16="http://schemas.microsoft.com/office/drawing/2014/main" id="{D0EE1292-39B3-BD34-A001-42479C106725}"/>
                    </a:ext>
                  </a:extLst>
                </p14:cNvPr>
                <p14:cNvContentPartPr/>
                <p14:nvPr/>
              </p14:nvContentPartPr>
              <p14:xfrm>
                <a:off x="8084196" y="2086045"/>
                <a:ext cx="832320" cy="171360"/>
              </p14:xfrm>
            </p:contentPart>
          </mc:Choice>
          <mc:Fallback xmlns="">
            <p:pic>
              <p:nvPicPr>
                <p:cNvPr id="61" name="Ink 60">
                  <a:extLst>
                    <a:ext uri="{FF2B5EF4-FFF2-40B4-BE49-F238E27FC236}">
                      <a16:creationId xmlns:a16="http://schemas.microsoft.com/office/drawing/2014/main" id="{D0EE1292-39B3-BD34-A001-42479C106725}"/>
                    </a:ext>
                  </a:extLst>
                </p:cNvPr>
                <p:cNvPicPr/>
                <p:nvPr/>
              </p:nvPicPr>
              <p:blipFill>
                <a:blip r:embed="rId28"/>
                <a:stretch>
                  <a:fillRect/>
                </a:stretch>
              </p:blipFill>
              <p:spPr>
                <a:xfrm>
                  <a:off x="8066204" y="2050045"/>
                  <a:ext cx="867945"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2" name="Ink 61">
                  <a:extLst>
                    <a:ext uri="{FF2B5EF4-FFF2-40B4-BE49-F238E27FC236}">
                      <a16:creationId xmlns:a16="http://schemas.microsoft.com/office/drawing/2014/main" id="{3FE5A5AB-8EB5-952C-7A61-935B85743ED6}"/>
                    </a:ext>
                  </a:extLst>
                </p14:cNvPr>
                <p14:cNvContentPartPr/>
                <p14:nvPr/>
              </p14:nvContentPartPr>
              <p14:xfrm>
                <a:off x="7034796" y="1258045"/>
                <a:ext cx="1191960" cy="356040"/>
              </p14:xfrm>
            </p:contentPart>
          </mc:Choice>
          <mc:Fallback xmlns="">
            <p:pic>
              <p:nvPicPr>
                <p:cNvPr id="62" name="Ink 61">
                  <a:extLst>
                    <a:ext uri="{FF2B5EF4-FFF2-40B4-BE49-F238E27FC236}">
                      <a16:creationId xmlns:a16="http://schemas.microsoft.com/office/drawing/2014/main" id="{3FE5A5AB-8EB5-952C-7A61-935B85743ED6}"/>
                    </a:ext>
                  </a:extLst>
                </p:cNvPr>
                <p:cNvPicPr/>
                <p:nvPr/>
              </p:nvPicPr>
              <p:blipFill>
                <a:blip r:embed="rId30"/>
                <a:stretch>
                  <a:fillRect/>
                </a:stretch>
              </p:blipFill>
              <p:spPr>
                <a:xfrm>
                  <a:off x="7016801" y="1222045"/>
                  <a:ext cx="1227589"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3" name="Ink 62">
                  <a:extLst>
                    <a:ext uri="{FF2B5EF4-FFF2-40B4-BE49-F238E27FC236}">
                      <a16:creationId xmlns:a16="http://schemas.microsoft.com/office/drawing/2014/main" id="{73532976-2979-5203-7494-C943D0070F0C}"/>
                    </a:ext>
                  </a:extLst>
                </p14:cNvPr>
                <p14:cNvContentPartPr/>
                <p14:nvPr/>
              </p14:nvContentPartPr>
              <p14:xfrm>
                <a:off x="6991083" y="1382375"/>
                <a:ext cx="462240" cy="253800"/>
              </p14:xfrm>
            </p:contentPart>
          </mc:Choice>
          <mc:Fallback xmlns="">
            <p:pic>
              <p:nvPicPr>
                <p:cNvPr id="63" name="Ink 62">
                  <a:extLst>
                    <a:ext uri="{FF2B5EF4-FFF2-40B4-BE49-F238E27FC236}">
                      <a16:creationId xmlns:a16="http://schemas.microsoft.com/office/drawing/2014/main" id="{73532976-2979-5203-7494-C943D0070F0C}"/>
                    </a:ext>
                  </a:extLst>
                </p:cNvPr>
                <p:cNvPicPr/>
                <p:nvPr/>
              </p:nvPicPr>
              <p:blipFill>
                <a:blip r:embed="rId32"/>
                <a:stretch>
                  <a:fillRect/>
                </a:stretch>
              </p:blipFill>
              <p:spPr>
                <a:xfrm>
                  <a:off x="6973083" y="1346375"/>
                  <a:ext cx="49788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2288" name="Ink 12287">
                  <a:extLst>
                    <a:ext uri="{FF2B5EF4-FFF2-40B4-BE49-F238E27FC236}">
                      <a16:creationId xmlns:a16="http://schemas.microsoft.com/office/drawing/2014/main" id="{EB3110E6-AA69-60E7-A01B-CDB088A32BEE}"/>
                    </a:ext>
                  </a:extLst>
                </p14:cNvPr>
                <p14:cNvContentPartPr/>
                <p14:nvPr/>
              </p14:nvContentPartPr>
              <p14:xfrm>
                <a:off x="6790923" y="1577855"/>
                <a:ext cx="209880" cy="133920"/>
              </p14:xfrm>
            </p:contentPart>
          </mc:Choice>
          <mc:Fallback xmlns="">
            <p:pic>
              <p:nvPicPr>
                <p:cNvPr id="12288" name="Ink 12287">
                  <a:extLst>
                    <a:ext uri="{FF2B5EF4-FFF2-40B4-BE49-F238E27FC236}">
                      <a16:creationId xmlns:a16="http://schemas.microsoft.com/office/drawing/2014/main" id="{EB3110E6-AA69-60E7-A01B-CDB088A32BEE}"/>
                    </a:ext>
                  </a:extLst>
                </p:cNvPr>
                <p:cNvPicPr/>
                <p:nvPr/>
              </p:nvPicPr>
              <p:blipFill>
                <a:blip r:embed="rId34"/>
                <a:stretch>
                  <a:fillRect/>
                </a:stretch>
              </p:blipFill>
              <p:spPr>
                <a:xfrm>
                  <a:off x="6772923" y="1541855"/>
                  <a:ext cx="24552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289" name="Ink 12288">
                  <a:extLst>
                    <a:ext uri="{FF2B5EF4-FFF2-40B4-BE49-F238E27FC236}">
                      <a16:creationId xmlns:a16="http://schemas.microsoft.com/office/drawing/2014/main" id="{43EFA1E3-010C-C00A-5399-55B271978314}"/>
                    </a:ext>
                  </a:extLst>
                </p14:cNvPr>
                <p14:cNvContentPartPr/>
                <p14:nvPr/>
              </p14:nvContentPartPr>
              <p14:xfrm>
                <a:off x="6547068" y="1695305"/>
                <a:ext cx="245880" cy="208440"/>
              </p14:xfrm>
            </p:contentPart>
          </mc:Choice>
          <mc:Fallback xmlns="">
            <p:pic>
              <p:nvPicPr>
                <p:cNvPr id="12289" name="Ink 12288">
                  <a:extLst>
                    <a:ext uri="{FF2B5EF4-FFF2-40B4-BE49-F238E27FC236}">
                      <a16:creationId xmlns:a16="http://schemas.microsoft.com/office/drawing/2014/main" id="{43EFA1E3-010C-C00A-5399-55B271978314}"/>
                    </a:ext>
                  </a:extLst>
                </p:cNvPr>
                <p:cNvPicPr/>
                <p:nvPr/>
              </p:nvPicPr>
              <p:blipFill>
                <a:blip r:embed="rId36"/>
                <a:stretch>
                  <a:fillRect/>
                </a:stretch>
              </p:blipFill>
              <p:spPr>
                <a:xfrm>
                  <a:off x="6529068" y="1659367"/>
                  <a:ext cx="281520" cy="2799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291" name="Ink 12290">
                  <a:extLst>
                    <a:ext uri="{FF2B5EF4-FFF2-40B4-BE49-F238E27FC236}">
                      <a16:creationId xmlns:a16="http://schemas.microsoft.com/office/drawing/2014/main" id="{290547A3-14EF-6E6B-B12F-C1D7F388A2EC}"/>
                    </a:ext>
                  </a:extLst>
                </p14:cNvPr>
                <p14:cNvContentPartPr/>
                <p14:nvPr/>
              </p14:nvContentPartPr>
              <p14:xfrm>
                <a:off x="6221015" y="1874765"/>
                <a:ext cx="326160" cy="339120"/>
              </p14:xfrm>
            </p:contentPart>
          </mc:Choice>
          <mc:Fallback xmlns="">
            <p:pic>
              <p:nvPicPr>
                <p:cNvPr id="12291" name="Ink 12290">
                  <a:extLst>
                    <a:ext uri="{FF2B5EF4-FFF2-40B4-BE49-F238E27FC236}">
                      <a16:creationId xmlns:a16="http://schemas.microsoft.com/office/drawing/2014/main" id="{290547A3-14EF-6E6B-B12F-C1D7F388A2EC}"/>
                    </a:ext>
                  </a:extLst>
                </p:cNvPr>
                <p:cNvPicPr/>
                <p:nvPr/>
              </p:nvPicPr>
              <p:blipFill>
                <a:blip r:embed="rId38"/>
                <a:stretch>
                  <a:fillRect/>
                </a:stretch>
              </p:blipFill>
              <p:spPr>
                <a:xfrm>
                  <a:off x="6202995" y="1838765"/>
                  <a:ext cx="361839"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2292" name="Ink 12291">
                  <a:extLst>
                    <a:ext uri="{FF2B5EF4-FFF2-40B4-BE49-F238E27FC236}">
                      <a16:creationId xmlns:a16="http://schemas.microsoft.com/office/drawing/2014/main" id="{C7C72CBF-AFE2-E4C1-3841-B00BDAD6D140}"/>
                    </a:ext>
                  </a:extLst>
                </p14:cNvPr>
                <p14:cNvContentPartPr/>
                <p14:nvPr/>
              </p14:nvContentPartPr>
              <p14:xfrm>
                <a:off x="6040295" y="2208035"/>
                <a:ext cx="211680" cy="243000"/>
              </p14:xfrm>
            </p:contentPart>
          </mc:Choice>
          <mc:Fallback xmlns="">
            <p:pic>
              <p:nvPicPr>
                <p:cNvPr id="12292" name="Ink 12291">
                  <a:extLst>
                    <a:ext uri="{FF2B5EF4-FFF2-40B4-BE49-F238E27FC236}">
                      <a16:creationId xmlns:a16="http://schemas.microsoft.com/office/drawing/2014/main" id="{C7C72CBF-AFE2-E4C1-3841-B00BDAD6D140}"/>
                    </a:ext>
                  </a:extLst>
                </p:cNvPr>
                <p:cNvPicPr/>
                <p:nvPr/>
              </p:nvPicPr>
              <p:blipFill>
                <a:blip r:embed="rId40"/>
                <a:stretch>
                  <a:fillRect/>
                </a:stretch>
              </p:blipFill>
              <p:spPr>
                <a:xfrm>
                  <a:off x="6022295" y="2172035"/>
                  <a:ext cx="24732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2293" name="Ink 12292">
                  <a:extLst>
                    <a:ext uri="{FF2B5EF4-FFF2-40B4-BE49-F238E27FC236}">
                      <a16:creationId xmlns:a16="http://schemas.microsoft.com/office/drawing/2014/main" id="{61722CD0-5F96-F291-B5AA-1AA9FBD71A11}"/>
                    </a:ext>
                  </a:extLst>
                </p14:cNvPr>
                <p14:cNvContentPartPr/>
                <p14:nvPr/>
              </p14:nvContentPartPr>
              <p14:xfrm>
                <a:off x="6068015" y="2504945"/>
                <a:ext cx="44280" cy="36720"/>
              </p14:xfrm>
            </p:contentPart>
          </mc:Choice>
          <mc:Fallback xmlns="">
            <p:pic>
              <p:nvPicPr>
                <p:cNvPr id="12293" name="Ink 12292">
                  <a:extLst>
                    <a:ext uri="{FF2B5EF4-FFF2-40B4-BE49-F238E27FC236}">
                      <a16:creationId xmlns:a16="http://schemas.microsoft.com/office/drawing/2014/main" id="{61722CD0-5F96-F291-B5AA-1AA9FBD71A11}"/>
                    </a:ext>
                  </a:extLst>
                </p:cNvPr>
                <p:cNvPicPr/>
                <p:nvPr/>
              </p:nvPicPr>
              <p:blipFill>
                <a:blip r:embed="rId42"/>
                <a:stretch>
                  <a:fillRect/>
                </a:stretch>
              </p:blipFill>
              <p:spPr>
                <a:xfrm>
                  <a:off x="6050015" y="2469295"/>
                  <a:ext cx="79920" cy="10766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2294" name="Ink 12293">
                  <a:extLst>
                    <a:ext uri="{FF2B5EF4-FFF2-40B4-BE49-F238E27FC236}">
                      <a16:creationId xmlns:a16="http://schemas.microsoft.com/office/drawing/2014/main" id="{4B388A88-BA5A-069E-7746-7F67AA07A69B}"/>
                    </a:ext>
                  </a:extLst>
                </p14:cNvPr>
                <p14:cNvContentPartPr/>
                <p14:nvPr/>
              </p14:nvContentPartPr>
              <p14:xfrm>
                <a:off x="6056135" y="2476505"/>
                <a:ext cx="2160" cy="17640"/>
              </p14:xfrm>
            </p:contentPart>
          </mc:Choice>
          <mc:Fallback xmlns="">
            <p:pic>
              <p:nvPicPr>
                <p:cNvPr id="12294" name="Ink 12293">
                  <a:extLst>
                    <a:ext uri="{FF2B5EF4-FFF2-40B4-BE49-F238E27FC236}">
                      <a16:creationId xmlns:a16="http://schemas.microsoft.com/office/drawing/2014/main" id="{4B388A88-BA5A-069E-7746-7F67AA07A69B}"/>
                    </a:ext>
                  </a:extLst>
                </p:cNvPr>
                <p:cNvPicPr/>
                <p:nvPr/>
              </p:nvPicPr>
              <p:blipFill>
                <a:blip r:embed="rId44"/>
                <a:stretch>
                  <a:fillRect/>
                </a:stretch>
              </p:blipFill>
              <p:spPr>
                <a:xfrm>
                  <a:off x="6038135" y="2439755"/>
                  <a:ext cx="37800" cy="9077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295" name="Ink 12294">
                  <a:extLst>
                    <a:ext uri="{FF2B5EF4-FFF2-40B4-BE49-F238E27FC236}">
                      <a16:creationId xmlns:a16="http://schemas.microsoft.com/office/drawing/2014/main" id="{45031D24-8548-7D92-E5FE-35F8C69078E3}"/>
                    </a:ext>
                  </a:extLst>
                </p14:cNvPr>
                <p14:cNvContentPartPr/>
                <p14:nvPr/>
              </p14:nvContentPartPr>
              <p14:xfrm>
                <a:off x="5937335" y="2446265"/>
                <a:ext cx="120960" cy="187560"/>
              </p14:xfrm>
            </p:contentPart>
          </mc:Choice>
          <mc:Fallback xmlns="">
            <p:pic>
              <p:nvPicPr>
                <p:cNvPr id="12295" name="Ink 12294">
                  <a:extLst>
                    <a:ext uri="{FF2B5EF4-FFF2-40B4-BE49-F238E27FC236}">
                      <a16:creationId xmlns:a16="http://schemas.microsoft.com/office/drawing/2014/main" id="{45031D24-8548-7D92-E5FE-35F8C69078E3}"/>
                    </a:ext>
                  </a:extLst>
                </p:cNvPr>
                <p:cNvPicPr/>
                <p:nvPr/>
              </p:nvPicPr>
              <p:blipFill>
                <a:blip r:embed="rId46"/>
                <a:stretch>
                  <a:fillRect/>
                </a:stretch>
              </p:blipFill>
              <p:spPr>
                <a:xfrm>
                  <a:off x="5919335" y="2410265"/>
                  <a:ext cx="1566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296" name="Ink 12295">
                  <a:extLst>
                    <a:ext uri="{FF2B5EF4-FFF2-40B4-BE49-F238E27FC236}">
                      <a16:creationId xmlns:a16="http://schemas.microsoft.com/office/drawing/2014/main" id="{029F4A19-39FF-6169-3FE0-C9E189F9A494}"/>
                    </a:ext>
                  </a:extLst>
                </p14:cNvPr>
                <p14:cNvContentPartPr/>
                <p14:nvPr/>
              </p14:nvContentPartPr>
              <p14:xfrm>
                <a:off x="5768135" y="2671535"/>
                <a:ext cx="226440" cy="549000"/>
              </p14:xfrm>
            </p:contentPart>
          </mc:Choice>
          <mc:Fallback xmlns="">
            <p:pic>
              <p:nvPicPr>
                <p:cNvPr id="12296" name="Ink 12295">
                  <a:extLst>
                    <a:ext uri="{FF2B5EF4-FFF2-40B4-BE49-F238E27FC236}">
                      <a16:creationId xmlns:a16="http://schemas.microsoft.com/office/drawing/2014/main" id="{029F4A19-39FF-6169-3FE0-C9E189F9A494}"/>
                    </a:ext>
                  </a:extLst>
                </p:cNvPr>
                <p:cNvPicPr/>
                <p:nvPr/>
              </p:nvPicPr>
              <p:blipFill>
                <a:blip r:embed="rId48"/>
                <a:stretch>
                  <a:fillRect/>
                </a:stretch>
              </p:blipFill>
              <p:spPr>
                <a:xfrm>
                  <a:off x="5750135" y="2635535"/>
                  <a:ext cx="262080" cy="620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297" name="Ink 12296">
                  <a:extLst>
                    <a:ext uri="{FF2B5EF4-FFF2-40B4-BE49-F238E27FC236}">
                      <a16:creationId xmlns:a16="http://schemas.microsoft.com/office/drawing/2014/main" id="{AF8BB4D9-1469-CF31-9CB7-034C05203FA6}"/>
                    </a:ext>
                  </a:extLst>
                </p14:cNvPr>
                <p14:cNvContentPartPr/>
                <p14:nvPr/>
              </p14:nvContentPartPr>
              <p14:xfrm>
                <a:off x="5812055" y="2606375"/>
                <a:ext cx="146160" cy="267480"/>
              </p14:xfrm>
            </p:contentPart>
          </mc:Choice>
          <mc:Fallback xmlns="">
            <p:pic>
              <p:nvPicPr>
                <p:cNvPr id="12297" name="Ink 12296">
                  <a:extLst>
                    <a:ext uri="{FF2B5EF4-FFF2-40B4-BE49-F238E27FC236}">
                      <a16:creationId xmlns:a16="http://schemas.microsoft.com/office/drawing/2014/main" id="{AF8BB4D9-1469-CF31-9CB7-034C05203FA6}"/>
                    </a:ext>
                  </a:extLst>
                </p:cNvPr>
                <p:cNvPicPr/>
                <p:nvPr/>
              </p:nvPicPr>
              <p:blipFill>
                <a:blip r:embed="rId50"/>
                <a:stretch>
                  <a:fillRect/>
                </a:stretch>
              </p:blipFill>
              <p:spPr>
                <a:xfrm>
                  <a:off x="5794011" y="2570375"/>
                  <a:ext cx="181888"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298" name="Ink 12297">
                  <a:extLst>
                    <a:ext uri="{FF2B5EF4-FFF2-40B4-BE49-F238E27FC236}">
                      <a16:creationId xmlns:a16="http://schemas.microsoft.com/office/drawing/2014/main" id="{3AAA1E5D-AB3C-3901-9717-C1D79B6C0228}"/>
                    </a:ext>
                  </a:extLst>
                </p14:cNvPr>
                <p14:cNvContentPartPr/>
                <p14:nvPr/>
              </p14:nvContentPartPr>
              <p14:xfrm>
                <a:off x="5719895" y="2866655"/>
                <a:ext cx="204480" cy="227520"/>
              </p14:xfrm>
            </p:contentPart>
          </mc:Choice>
          <mc:Fallback xmlns="">
            <p:pic>
              <p:nvPicPr>
                <p:cNvPr id="12298" name="Ink 12297">
                  <a:extLst>
                    <a:ext uri="{FF2B5EF4-FFF2-40B4-BE49-F238E27FC236}">
                      <a16:creationId xmlns:a16="http://schemas.microsoft.com/office/drawing/2014/main" id="{3AAA1E5D-AB3C-3901-9717-C1D79B6C0228}"/>
                    </a:ext>
                  </a:extLst>
                </p:cNvPr>
                <p:cNvPicPr/>
                <p:nvPr/>
              </p:nvPicPr>
              <p:blipFill>
                <a:blip r:embed="rId52"/>
                <a:stretch>
                  <a:fillRect/>
                </a:stretch>
              </p:blipFill>
              <p:spPr>
                <a:xfrm>
                  <a:off x="5701895" y="2830655"/>
                  <a:ext cx="24012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299" name="Ink 12298">
                  <a:extLst>
                    <a:ext uri="{FF2B5EF4-FFF2-40B4-BE49-F238E27FC236}">
                      <a16:creationId xmlns:a16="http://schemas.microsoft.com/office/drawing/2014/main" id="{56ABFABC-E77F-F792-5F6D-A8FC96090B48}"/>
                    </a:ext>
                  </a:extLst>
                </p14:cNvPr>
                <p14:cNvContentPartPr/>
                <p14:nvPr/>
              </p14:nvContentPartPr>
              <p14:xfrm>
                <a:off x="5667695" y="3101735"/>
                <a:ext cx="130680" cy="190440"/>
              </p14:xfrm>
            </p:contentPart>
          </mc:Choice>
          <mc:Fallback xmlns="">
            <p:pic>
              <p:nvPicPr>
                <p:cNvPr id="12299" name="Ink 12298">
                  <a:extLst>
                    <a:ext uri="{FF2B5EF4-FFF2-40B4-BE49-F238E27FC236}">
                      <a16:creationId xmlns:a16="http://schemas.microsoft.com/office/drawing/2014/main" id="{56ABFABC-E77F-F792-5F6D-A8FC96090B48}"/>
                    </a:ext>
                  </a:extLst>
                </p:cNvPr>
                <p:cNvPicPr/>
                <p:nvPr/>
              </p:nvPicPr>
              <p:blipFill>
                <a:blip r:embed="rId54"/>
                <a:stretch>
                  <a:fillRect/>
                </a:stretch>
              </p:blipFill>
              <p:spPr>
                <a:xfrm>
                  <a:off x="5649695" y="3065667"/>
                  <a:ext cx="166320" cy="262216"/>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2300" name="Ink 12299">
                  <a:extLst>
                    <a:ext uri="{FF2B5EF4-FFF2-40B4-BE49-F238E27FC236}">
                      <a16:creationId xmlns:a16="http://schemas.microsoft.com/office/drawing/2014/main" id="{DA70C054-7F91-2A2C-051E-7967F36352A3}"/>
                    </a:ext>
                  </a:extLst>
                </p14:cNvPr>
                <p14:cNvContentPartPr/>
                <p14:nvPr/>
              </p14:nvContentPartPr>
              <p14:xfrm>
                <a:off x="5588135" y="3292175"/>
                <a:ext cx="98280" cy="559800"/>
              </p14:xfrm>
            </p:contentPart>
          </mc:Choice>
          <mc:Fallback xmlns="">
            <p:pic>
              <p:nvPicPr>
                <p:cNvPr id="12300" name="Ink 12299">
                  <a:extLst>
                    <a:ext uri="{FF2B5EF4-FFF2-40B4-BE49-F238E27FC236}">
                      <a16:creationId xmlns:a16="http://schemas.microsoft.com/office/drawing/2014/main" id="{DA70C054-7F91-2A2C-051E-7967F36352A3}"/>
                    </a:ext>
                  </a:extLst>
                </p:cNvPr>
                <p:cNvPicPr/>
                <p:nvPr/>
              </p:nvPicPr>
              <p:blipFill>
                <a:blip r:embed="rId56"/>
                <a:stretch>
                  <a:fillRect/>
                </a:stretch>
              </p:blipFill>
              <p:spPr>
                <a:xfrm>
                  <a:off x="5570135" y="3256175"/>
                  <a:ext cx="133920" cy="6314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2301" name="Ink 12300">
                  <a:extLst>
                    <a:ext uri="{FF2B5EF4-FFF2-40B4-BE49-F238E27FC236}">
                      <a16:creationId xmlns:a16="http://schemas.microsoft.com/office/drawing/2014/main" id="{FD1F49E1-1838-ECFC-81C6-21DF80CC021A}"/>
                    </a:ext>
                  </a:extLst>
                </p14:cNvPr>
                <p14:cNvContentPartPr/>
                <p14:nvPr/>
              </p14:nvContentPartPr>
              <p14:xfrm>
                <a:off x="7590854" y="5207097"/>
                <a:ext cx="1325880" cy="223560"/>
              </p14:xfrm>
            </p:contentPart>
          </mc:Choice>
          <mc:Fallback xmlns="">
            <p:pic>
              <p:nvPicPr>
                <p:cNvPr id="12301" name="Ink 12300">
                  <a:extLst>
                    <a:ext uri="{FF2B5EF4-FFF2-40B4-BE49-F238E27FC236}">
                      <a16:creationId xmlns:a16="http://schemas.microsoft.com/office/drawing/2014/main" id="{FD1F49E1-1838-ECFC-81C6-21DF80CC021A}"/>
                    </a:ext>
                  </a:extLst>
                </p:cNvPr>
                <p:cNvPicPr/>
                <p:nvPr/>
              </p:nvPicPr>
              <p:blipFill>
                <a:blip r:embed="rId58"/>
                <a:stretch>
                  <a:fillRect/>
                </a:stretch>
              </p:blipFill>
              <p:spPr>
                <a:xfrm>
                  <a:off x="7572854" y="5171039"/>
                  <a:ext cx="1361520" cy="295316"/>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2302" name="Ink 12301">
                  <a:extLst>
                    <a:ext uri="{FF2B5EF4-FFF2-40B4-BE49-F238E27FC236}">
                      <a16:creationId xmlns:a16="http://schemas.microsoft.com/office/drawing/2014/main" id="{C56C943D-DBDE-68E4-FAC7-2FC718053AC8}"/>
                    </a:ext>
                  </a:extLst>
                </p14:cNvPr>
                <p14:cNvContentPartPr/>
                <p14:nvPr/>
              </p14:nvContentPartPr>
              <p14:xfrm>
                <a:off x="7381334" y="5443896"/>
                <a:ext cx="852480" cy="374400"/>
              </p14:xfrm>
            </p:contentPart>
          </mc:Choice>
          <mc:Fallback xmlns="">
            <p:pic>
              <p:nvPicPr>
                <p:cNvPr id="12302" name="Ink 12301">
                  <a:extLst>
                    <a:ext uri="{FF2B5EF4-FFF2-40B4-BE49-F238E27FC236}">
                      <a16:creationId xmlns:a16="http://schemas.microsoft.com/office/drawing/2014/main" id="{C56C943D-DBDE-68E4-FAC7-2FC718053AC8}"/>
                    </a:ext>
                  </a:extLst>
                </p:cNvPr>
                <p:cNvPicPr/>
                <p:nvPr/>
              </p:nvPicPr>
              <p:blipFill>
                <a:blip r:embed="rId60"/>
                <a:stretch>
                  <a:fillRect/>
                </a:stretch>
              </p:blipFill>
              <p:spPr>
                <a:xfrm>
                  <a:off x="7363334" y="5407896"/>
                  <a:ext cx="888120" cy="4460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2303" name="Ink 12302">
                  <a:extLst>
                    <a:ext uri="{FF2B5EF4-FFF2-40B4-BE49-F238E27FC236}">
                      <a16:creationId xmlns:a16="http://schemas.microsoft.com/office/drawing/2014/main" id="{04CE9C1D-ADE6-E03C-AC2B-B4EB23280822}"/>
                    </a:ext>
                  </a:extLst>
                </p14:cNvPr>
                <p14:cNvContentPartPr/>
                <p14:nvPr/>
              </p14:nvContentPartPr>
              <p14:xfrm>
                <a:off x="6349214" y="3283765"/>
                <a:ext cx="487440" cy="1418400"/>
              </p14:xfrm>
            </p:contentPart>
          </mc:Choice>
          <mc:Fallback xmlns="">
            <p:pic>
              <p:nvPicPr>
                <p:cNvPr id="12303" name="Ink 12302">
                  <a:extLst>
                    <a:ext uri="{FF2B5EF4-FFF2-40B4-BE49-F238E27FC236}">
                      <a16:creationId xmlns:a16="http://schemas.microsoft.com/office/drawing/2014/main" id="{04CE9C1D-ADE6-E03C-AC2B-B4EB23280822}"/>
                    </a:ext>
                  </a:extLst>
                </p:cNvPr>
                <p:cNvPicPr/>
                <p:nvPr/>
              </p:nvPicPr>
              <p:blipFill>
                <a:blip r:embed="rId62"/>
                <a:stretch>
                  <a:fillRect/>
                </a:stretch>
              </p:blipFill>
              <p:spPr>
                <a:xfrm>
                  <a:off x="6331214" y="3247765"/>
                  <a:ext cx="523080" cy="14900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2304" name="Ink 12303">
                  <a:extLst>
                    <a:ext uri="{FF2B5EF4-FFF2-40B4-BE49-F238E27FC236}">
                      <a16:creationId xmlns:a16="http://schemas.microsoft.com/office/drawing/2014/main" id="{C88A1ABE-1B8C-EDCC-C0A8-3194DEBEAD8B}"/>
                    </a:ext>
                  </a:extLst>
                </p14:cNvPr>
                <p14:cNvContentPartPr/>
                <p14:nvPr/>
              </p14:nvContentPartPr>
              <p14:xfrm>
                <a:off x="6614534" y="3953365"/>
                <a:ext cx="1580760" cy="768960"/>
              </p14:xfrm>
            </p:contentPart>
          </mc:Choice>
          <mc:Fallback xmlns="">
            <p:pic>
              <p:nvPicPr>
                <p:cNvPr id="12304" name="Ink 12303">
                  <a:extLst>
                    <a:ext uri="{FF2B5EF4-FFF2-40B4-BE49-F238E27FC236}">
                      <a16:creationId xmlns:a16="http://schemas.microsoft.com/office/drawing/2014/main" id="{C88A1ABE-1B8C-EDCC-C0A8-3194DEBEAD8B}"/>
                    </a:ext>
                  </a:extLst>
                </p:cNvPr>
                <p:cNvPicPr/>
                <p:nvPr/>
              </p:nvPicPr>
              <p:blipFill>
                <a:blip r:embed="rId64"/>
                <a:stretch>
                  <a:fillRect/>
                </a:stretch>
              </p:blipFill>
              <p:spPr>
                <a:xfrm>
                  <a:off x="6596534" y="3917365"/>
                  <a:ext cx="1616400" cy="840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2305" name="Ink 12304">
                  <a:extLst>
                    <a:ext uri="{FF2B5EF4-FFF2-40B4-BE49-F238E27FC236}">
                      <a16:creationId xmlns:a16="http://schemas.microsoft.com/office/drawing/2014/main" id="{6B71DA4E-07AA-EAED-69DA-8F9A60545AAC}"/>
                    </a:ext>
                  </a:extLst>
                </p14:cNvPr>
                <p14:cNvContentPartPr/>
                <p14:nvPr/>
              </p14:nvContentPartPr>
              <p14:xfrm>
                <a:off x="8173334" y="3962365"/>
                <a:ext cx="47880" cy="283320"/>
              </p14:xfrm>
            </p:contentPart>
          </mc:Choice>
          <mc:Fallback xmlns="">
            <p:pic>
              <p:nvPicPr>
                <p:cNvPr id="12305" name="Ink 12304">
                  <a:extLst>
                    <a:ext uri="{FF2B5EF4-FFF2-40B4-BE49-F238E27FC236}">
                      <a16:creationId xmlns:a16="http://schemas.microsoft.com/office/drawing/2014/main" id="{6B71DA4E-07AA-EAED-69DA-8F9A60545AAC}"/>
                    </a:ext>
                  </a:extLst>
                </p:cNvPr>
                <p:cNvPicPr/>
                <p:nvPr/>
              </p:nvPicPr>
              <p:blipFill>
                <a:blip r:embed="rId66"/>
                <a:stretch>
                  <a:fillRect/>
                </a:stretch>
              </p:blipFill>
              <p:spPr>
                <a:xfrm>
                  <a:off x="8155334" y="3926365"/>
                  <a:ext cx="8352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2306" name="Ink 12305">
                  <a:extLst>
                    <a:ext uri="{FF2B5EF4-FFF2-40B4-BE49-F238E27FC236}">
                      <a16:creationId xmlns:a16="http://schemas.microsoft.com/office/drawing/2014/main" id="{F1421C99-054A-8CB0-8F7C-3AE64A53FC0D}"/>
                    </a:ext>
                  </a:extLst>
                </p14:cNvPr>
                <p14:cNvContentPartPr/>
                <p14:nvPr/>
              </p14:nvContentPartPr>
              <p14:xfrm>
                <a:off x="5765294" y="4107805"/>
                <a:ext cx="2387160" cy="1169280"/>
              </p14:xfrm>
            </p:contentPart>
          </mc:Choice>
          <mc:Fallback xmlns="">
            <p:pic>
              <p:nvPicPr>
                <p:cNvPr id="12306" name="Ink 12305">
                  <a:extLst>
                    <a:ext uri="{FF2B5EF4-FFF2-40B4-BE49-F238E27FC236}">
                      <a16:creationId xmlns:a16="http://schemas.microsoft.com/office/drawing/2014/main" id="{F1421C99-054A-8CB0-8F7C-3AE64A53FC0D}"/>
                    </a:ext>
                  </a:extLst>
                </p:cNvPr>
                <p:cNvPicPr/>
                <p:nvPr/>
              </p:nvPicPr>
              <p:blipFill>
                <a:blip r:embed="rId68"/>
                <a:stretch>
                  <a:fillRect/>
                </a:stretch>
              </p:blipFill>
              <p:spPr>
                <a:xfrm>
                  <a:off x="5675294" y="3927750"/>
                  <a:ext cx="2566800" cy="152903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307" name="Ink 12306">
                  <a:extLst>
                    <a:ext uri="{FF2B5EF4-FFF2-40B4-BE49-F238E27FC236}">
                      <a16:creationId xmlns:a16="http://schemas.microsoft.com/office/drawing/2014/main" id="{01A6C63F-32EE-56BA-E710-E4876D802FE2}"/>
                    </a:ext>
                  </a:extLst>
                </p14:cNvPr>
                <p14:cNvContentPartPr/>
                <p14:nvPr/>
              </p14:nvContentPartPr>
              <p14:xfrm>
                <a:off x="6224654" y="5210616"/>
                <a:ext cx="1986840" cy="1125720"/>
              </p14:xfrm>
            </p:contentPart>
          </mc:Choice>
          <mc:Fallback xmlns="">
            <p:pic>
              <p:nvPicPr>
                <p:cNvPr id="12307" name="Ink 12306">
                  <a:extLst>
                    <a:ext uri="{FF2B5EF4-FFF2-40B4-BE49-F238E27FC236}">
                      <a16:creationId xmlns:a16="http://schemas.microsoft.com/office/drawing/2014/main" id="{01A6C63F-32EE-56BA-E710-E4876D802FE2}"/>
                    </a:ext>
                  </a:extLst>
                </p:cNvPr>
                <p:cNvPicPr/>
                <p:nvPr/>
              </p:nvPicPr>
              <p:blipFill>
                <a:blip r:embed="rId70"/>
                <a:stretch>
                  <a:fillRect/>
                </a:stretch>
              </p:blipFill>
              <p:spPr>
                <a:xfrm>
                  <a:off x="6134654" y="5030616"/>
                  <a:ext cx="2166480" cy="14853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308" name="Ink 12307">
                  <a:extLst>
                    <a:ext uri="{FF2B5EF4-FFF2-40B4-BE49-F238E27FC236}">
                      <a16:creationId xmlns:a16="http://schemas.microsoft.com/office/drawing/2014/main" id="{15123707-F168-B4DB-21F3-F65F7FD4B1C7}"/>
                    </a:ext>
                  </a:extLst>
                </p14:cNvPr>
                <p14:cNvContentPartPr/>
                <p14:nvPr/>
              </p14:nvContentPartPr>
              <p14:xfrm>
                <a:off x="5592523" y="3384800"/>
                <a:ext cx="953640" cy="784440"/>
              </p14:xfrm>
            </p:contentPart>
          </mc:Choice>
          <mc:Fallback xmlns="">
            <p:pic>
              <p:nvPicPr>
                <p:cNvPr id="12308" name="Ink 12307">
                  <a:extLst>
                    <a:ext uri="{FF2B5EF4-FFF2-40B4-BE49-F238E27FC236}">
                      <a16:creationId xmlns:a16="http://schemas.microsoft.com/office/drawing/2014/main" id="{15123707-F168-B4DB-21F3-F65F7FD4B1C7}"/>
                    </a:ext>
                  </a:extLst>
                </p:cNvPr>
                <p:cNvPicPr/>
                <p:nvPr/>
              </p:nvPicPr>
              <p:blipFill>
                <a:blip r:embed="rId72"/>
                <a:stretch>
                  <a:fillRect/>
                </a:stretch>
              </p:blipFill>
              <p:spPr>
                <a:xfrm>
                  <a:off x="5574523" y="3348800"/>
                  <a:ext cx="989280" cy="856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309" name="Ink 12308">
                  <a:extLst>
                    <a:ext uri="{FF2B5EF4-FFF2-40B4-BE49-F238E27FC236}">
                      <a16:creationId xmlns:a16="http://schemas.microsoft.com/office/drawing/2014/main" id="{B67A7E16-B82F-2A10-8B91-D0B6EB5EA8B2}"/>
                    </a:ext>
                  </a:extLst>
                </p14:cNvPr>
                <p14:cNvContentPartPr/>
                <p14:nvPr/>
              </p14:nvContentPartPr>
              <p14:xfrm>
                <a:off x="5606203" y="4219100"/>
                <a:ext cx="127080" cy="205560"/>
              </p14:xfrm>
            </p:contentPart>
          </mc:Choice>
          <mc:Fallback xmlns="">
            <p:pic>
              <p:nvPicPr>
                <p:cNvPr id="12309" name="Ink 12308">
                  <a:extLst>
                    <a:ext uri="{FF2B5EF4-FFF2-40B4-BE49-F238E27FC236}">
                      <a16:creationId xmlns:a16="http://schemas.microsoft.com/office/drawing/2014/main" id="{B67A7E16-B82F-2A10-8B91-D0B6EB5EA8B2}"/>
                    </a:ext>
                  </a:extLst>
                </p:cNvPr>
                <p:cNvPicPr/>
                <p:nvPr/>
              </p:nvPicPr>
              <p:blipFill>
                <a:blip r:embed="rId74"/>
                <a:stretch>
                  <a:fillRect/>
                </a:stretch>
              </p:blipFill>
              <p:spPr>
                <a:xfrm>
                  <a:off x="5588203" y="4183100"/>
                  <a:ext cx="1627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2310" name="Ink 12309">
                  <a:extLst>
                    <a:ext uri="{FF2B5EF4-FFF2-40B4-BE49-F238E27FC236}">
                      <a16:creationId xmlns:a16="http://schemas.microsoft.com/office/drawing/2014/main" id="{66A7CC13-0FC3-4E93-6471-54D86C8CD96D}"/>
                    </a:ext>
                  </a:extLst>
                </p14:cNvPr>
                <p14:cNvContentPartPr/>
                <p14:nvPr/>
              </p14:nvContentPartPr>
              <p14:xfrm>
                <a:off x="6556603" y="4254380"/>
                <a:ext cx="78480" cy="289440"/>
              </p14:xfrm>
            </p:contentPart>
          </mc:Choice>
          <mc:Fallback xmlns="">
            <p:pic>
              <p:nvPicPr>
                <p:cNvPr id="12310" name="Ink 12309">
                  <a:extLst>
                    <a:ext uri="{FF2B5EF4-FFF2-40B4-BE49-F238E27FC236}">
                      <a16:creationId xmlns:a16="http://schemas.microsoft.com/office/drawing/2014/main" id="{66A7CC13-0FC3-4E93-6471-54D86C8CD96D}"/>
                    </a:ext>
                  </a:extLst>
                </p:cNvPr>
                <p:cNvPicPr/>
                <p:nvPr/>
              </p:nvPicPr>
              <p:blipFill>
                <a:blip r:embed="rId76"/>
                <a:stretch>
                  <a:fillRect/>
                </a:stretch>
              </p:blipFill>
              <p:spPr>
                <a:xfrm>
                  <a:off x="6538603" y="4218380"/>
                  <a:ext cx="11412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2311" name="Ink 12310">
                  <a:extLst>
                    <a:ext uri="{FF2B5EF4-FFF2-40B4-BE49-F238E27FC236}">
                      <a16:creationId xmlns:a16="http://schemas.microsoft.com/office/drawing/2014/main" id="{146A8A0C-BC4F-D0F7-56A2-2F9BB58105F9}"/>
                    </a:ext>
                  </a:extLst>
                </p14:cNvPr>
                <p14:cNvContentPartPr/>
                <p14:nvPr/>
              </p14:nvContentPartPr>
              <p14:xfrm>
                <a:off x="6854683" y="4200380"/>
                <a:ext cx="20880" cy="133200"/>
              </p14:xfrm>
            </p:contentPart>
          </mc:Choice>
          <mc:Fallback xmlns="">
            <p:pic>
              <p:nvPicPr>
                <p:cNvPr id="12311" name="Ink 12310">
                  <a:extLst>
                    <a:ext uri="{FF2B5EF4-FFF2-40B4-BE49-F238E27FC236}">
                      <a16:creationId xmlns:a16="http://schemas.microsoft.com/office/drawing/2014/main" id="{146A8A0C-BC4F-D0F7-56A2-2F9BB58105F9}"/>
                    </a:ext>
                  </a:extLst>
                </p:cNvPr>
                <p:cNvPicPr/>
                <p:nvPr/>
              </p:nvPicPr>
              <p:blipFill>
                <a:blip r:embed="rId78"/>
                <a:stretch>
                  <a:fillRect/>
                </a:stretch>
              </p:blipFill>
              <p:spPr>
                <a:xfrm>
                  <a:off x="6836988" y="4164282"/>
                  <a:ext cx="55916" cy="205034"/>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2312" name="Ink 12311">
                  <a:extLst>
                    <a:ext uri="{FF2B5EF4-FFF2-40B4-BE49-F238E27FC236}">
                      <a16:creationId xmlns:a16="http://schemas.microsoft.com/office/drawing/2014/main" id="{DEC5E6F6-4186-3158-E476-3CD79E6E5D02}"/>
                    </a:ext>
                  </a:extLst>
                </p14:cNvPr>
                <p14:cNvContentPartPr/>
                <p14:nvPr/>
              </p14:nvContentPartPr>
              <p14:xfrm>
                <a:off x="5647963" y="4421600"/>
                <a:ext cx="133560" cy="266040"/>
              </p14:xfrm>
            </p:contentPart>
          </mc:Choice>
          <mc:Fallback xmlns="">
            <p:pic>
              <p:nvPicPr>
                <p:cNvPr id="12312" name="Ink 12311">
                  <a:extLst>
                    <a:ext uri="{FF2B5EF4-FFF2-40B4-BE49-F238E27FC236}">
                      <a16:creationId xmlns:a16="http://schemas.microsoft.com/office/drawing/2014/main" id="{DEC5E6F6-4186-3158-E476-3CD79E6E5D02}"/>
                    </a:ext>
                  </a:extLst>
                </p:cNvPr>
                <p:cNvPicPr/>
                <p:nvPr/>
              </p:nvPicPr>
              <p:blipFill>
                <a:blip r:embed="rId80"/>
                <a:stretch>
                  <a:fillRect/>
                </a:stretch>
              </p:blipFill>
              <p:spPr>
                <a:xfrm>
                  <a:off x="5629963" y="4385600"/>
                  <a:ext cx="16920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2313" name="Ink 12312">
                  <a:extLst>
                    <a:ext uri="{FF2B5EF4-FFF2-40B4-BE49-F238E27FC236}">
                      <a16:creationId xmlns:a16="http://schemas.microsoft.com/office/drawing/2014/main" id="{9DEAA349-A796-6575-3933-CFBE97EA771C}"/>
                    </a:ext>
                  </a:extLst>
                </p14:cNvPr>
                <p14:cNvContentPartPr/>
                <p14:nvPr/>
              </p14:nvContentPartPr>
              <p14:xfrm>
                <a:off x="5714923" y="4678010"/>
                <a:ext cx="162720" cy="262440"/>
              </p14:xfrm>
            </p:contentPart>
          </mc:Choice>
          <mc:Fallback xmlns="">
            <p:pic>
              <p:nvPicPr>
                <p:cNvPr id="12313" name="Ink 12312">
                  <a:extLst>
                    <a:ext uri="{FF2B5EF4-FFF2-40B4-BE49-F238E27FC236}">
                      <a16:creationId xmlns:a16="http://schemas.microsoft.com/office/drawing/2014/main" id="{9DEAA349-A796-6575-3933-CFBE97EA771C}"/>
                    </a:ext>
                  </a:extLst>
                </p:cNvPr>
                <p:cNvPicPr/>
                <p:nvPr/>
              </p:nvPicPr>
              <p:blipFill>
                <a:blip r:embed="rId82"/>
                <a:stretch>
                  <a:fillRect/>
                </a:stretch>
              </p:blipFill>
              <p:spPr>
                <a:xfrm>
                  <a:off x="5696923" y="4641961"/>
                  <a:ext cx="198360" cy="334178"/>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2314" name="Ink 12313">
                  <a:extLst>
                    <a:ext uri="{FF2B5EF4-FFF2-40B4-BE49-F238E27FC236}">
                      <a16:creationId xmlns:a16="http://schemas.microsoft.com/office/drawing/2014/main" id="{5AD3670D-6AE5-34DE-4F83-4D5B9C9869C3}"/>
                    </a:ext>
                  </a:extLst>
                </p14:cNvPr>
                <p14:cNvContentPartPr/>
                <p14:nvPr/>
              </p14:nvContentPartPr>
              <p14:xfrm>
                <a:off x="5795923" y="4928930"/>
                <a:ext cx="131040" cy="252360"/>
              </p14:xfrm>
            </p:contentPart>
          </mc:Choice>
          <mc:Fallback xmlns="">
            <p:pic>
              <p:nvPicPr>
                <p:cNvPr id="12314" name="Ink 12313">
                  <a:extLst>
                    <a:ext uri="{FF2B5EF4-FFF2-40B4-BE49-F238E27FC236}">
                      <a16:creationId xmlns:a16="http://schemas.microsoft.com/office/drawing/2014/main" id="{5AD3670D-6AE5-34DE-4F83-4D5B9C9869C3}"/>
                    </a:ext>
                  </a:extLst>
                </p:cNvPr>
                <p:cNvPicPr/>
                <p:nvPr/>
              </p:nvPicPr>
              <p:blipFill>
                <a:blip r:embed="rId84"/>
                <a:stretch>
                  <a:fillRect/>
                </a:stretch>
              </p:blipFill>
              <p:spPr>
                <a:xfrm>
                  <a:off x="5777923" y="4892930"/>
                  <a:ext cx="16668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2315" name="Ink 12314">
                  <a:extLst>
                    <a:ext uri="{FF2B5EF4-FFF2-40B4-BE49-F238E27FC236}">
                      <a16:creationId xmlns:a16="http://schemas.microsoft.com/office/drawing/2014/main" id="{C0E10D25-467B-558B-50F9-4EB3BC8CA457}"/>
                    </a:ext>
                  </a:extLst>
                </p14:cNvPr>
                <p14:cNvContentPartPr/>
                <p14:nvPr/>
              </p14:nvContentPartPr>
              <p14:xfrm>
                <a:off x="5933803" y="5173640"/>
                <a:ext cx="393480" cy="555840"/>
              </p14:xfrm>
            </p:contentPart>
          </mc:Choice>
          <mc:Fallback xmlns="">
            <p:pic>
              <p:nvPicPr>
                <p:cNvPr id="12315" name="Ink 12314">
                  <a:extLst>
                    <a:ext uri="{FF2B5EF4-FFF2-40B4-BE49-F238E27FC236}">
                      <a16:creationId xmlns:a16="http://schemas.microsoft.com/office/drawing/2014/main" id="{C0E10D25-467B-558B-50F9-4EB3BC8CA457}"/>
                    </a:ext>
                  </a:extLst>
                </p:cNvPr>
                <p:cNvPicPr/>
                <p:nvPr/>
              </p:nvPicPr>
              <p:blipFill>
                <a:blip r:embed="rId86"/>
                <a:stretch>
                  <a:fillRect/>
                </a:stretch>
              </p:blipFill>
              <p:spPr>
                <a:xfrm>
                  <a:off x="5915803" y="5137640"/>
                  <a:ext cx="429120" cy="6274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2316" name="Ink 12315">
                  <a:extLst>
                    <a:ext uri="{FF2B5EF4-FFF2-40B4-BE49-F238E27FC236}">
                      <a16:creationId xmlns:a16="http://schemas.microsoft.com/office/drawing/2014/main" id="{ABDE60FE-60CA-74CA-AD04-84422A5CEE01}"/>
                    </a:ext>
                  </a:extLst>
                </p14:cNvPr>
                <p14:cNvContentPartPr/>
                <p14:nvPr/>
              </p14:nvContentPartPr>
              <p14:xfrm>
                <a:off x="6317923" y="5700500"/>
                <a:ext cx="304200" cy="266040"/>
              </p14:xfrm>
            </p:contentPart>
          </mc:Choice>
          <mc:Fallback xmlns="">
            <p:pic>
              <p:nvPicPr>
                <p:cNvPr id="12316" name="Ink 12315">
                  <a:extLst>
                    <a:ext uri="{FF2B5EF4-FFF2-40B4-BE49-F238E27FC236}">
                      <a16:creationId xmlns:a16="http://schemas.microsoft.com/office/drawing/2014/main" id="{ABDE60FE-60CA-74CA-AD04-84422A5CEE01}"/>
                    </a:ext>
                  </a:extLst>
                </p:cNvPr>
                <p:cNvPicPr/>
                <p:nvPr/>
              </p:nvPicPr>
              <p:blipFill>
                <a:blip r:embed="rId88"/>
                <a:stretch>
                  <a:fillRect/>
                </a:stretch>
              </p:blipFill>
              <p:spPr>
                <a:xfrm>
                  <a:off x="6299923" y="5664451"/>
                  <a:ext cx="339840" cy="337777"/>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317" name="Ink 12316">
                  <a:extLst>
                    <a:ext uri="{FF2B5EF4-FFF2-40B4-BE49-F238E27FC236}">
                      <a16:creationId xmlns:a16="http://schemas.microsoft.com/office/drawing/2014/main" id="{B55879EC-5624-AEFF-0411-4001A14E04EC}"/>
                    </a:ext>
                  </a:extLst>
                </p14:cNvPr>
                <p14:cNvContentPartPr/>
                <p14:nvPr/>
              </p14:nvContentPartPr>
              <p14:xfrm>
                <a:off x="6592603" y="5934140"/>
                <a:ext cx="290880" cy="223200"/>
              </p14:xfrm>
            </p:contentPart>
          </mc:Choice>
          <mc:Fallback xmlns="">
            <p:pic>
              <p:nvPicPr>
                <p:cNvPr id="12317" name="Ink 12316">
                  <a:extLst>
                    <a:ext uri="{FF2B5EF4-FFF2-40B4-BE49-F238E27FC236}">
                      <a16:creationId xmlns:a16="http://schemas.microsoft.com/office/drawing/2014/main" id="{B55879EC-5624-AEFF-0411-4001A14E04EC}"/>
                    </a:ext>
                  </a:extLst>
                </p:cNvPr>
                <p:cNvPicPr/>
                <p:nvPr/>
              </p:nvPicPr>
              <p:blipFill>
                <a:blip r:embed="rId90"/>
                <a:stretch>
                  <a:fillRect/>
                </a:stretch>
              </p:blipFill>
              <p:spPr>
                <a:xfrm>
                  <a:off x="6574603" y="5898140"/>
                  <a:ext cx="32652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318" name="Ink 12317">
                  <a:extLst>
                    <a:ext uri="{FF2B5EF4-FFF2-40B4-BE49-F238E27FC236}">
                      <a16:creationId xmlns:a16="http://schemas.microsoft.com/office/drawing/2014/main" id="{39A2B83B-6A6D-CBDC-6B44-B0F287941302}"/>
                    </a:ext>
                  </a:extLst>
                </p14:cNvPr>
                <p14:cNvContentPartPr/>
                <p14:nvPr/>
              </p14:nvContentPartPr>
              <p14:xfrm>
                <a:off x="6836143" y="6073460"/>
                <a:ext cx="413640" cy="261720"/>
              </p14:xfrm>
            </p:contentPart>
          </mc:Choice>
          <mc:Fallback xmlns="">
            <p:pic>
              <p:nvPicPr>
                <p:cNvPr id="12318" name="Ink 12317">
                  <a:extLst>
                    <a:ext uri="{FF2B5EF4-FFF2-40B4-BE49-F238E27FC236}">
                      <a16:creationId xmlns:a16="http://schemas.microsoft.com/office/drawing/2014/main" id="{39A2B83B-6A6D-CBDC-6B44-B0F287941302}"/>
                    </a:ext>
                  </a:extLst>
                </p:cNvPr>
                <p:cNvPicPr/>
                <p:nvPr/>
              </p:nvPicPr>
              <p:blipFill>
                <a:blip r:embed="rId92"/>
                <a:stretch>
                  <a:fillRect/>
                </a:stretch>
              </p:blipFill>
              <p:spPr>
                <a:xfrm>
                  <a:off x="6818143" y="6037460"/>
                  <a:ext cx="44928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319" name="Ink 12318">
                  <a:extLst>
                    <a:ext uri="{FF2B5EF4-FFF2-40B4-BE49-F238E27FC236}">
                      <a16:creationId xmlns:a16="http://schemas.microsoft.com/office/drawing/2014/main" id="{0AA6463F-4423-DFBA-4FE0-D49CFD8D1B13}"/>
                    </a:ext>
                  </a:extLst>
                </p14:cNvPr>
                <p14:cNvContentPartPr/>
                <p14:nvPr/>
              </p14:nvContentPartPr>
              <p14:xfrm>
                <a:off x="7662343" y="6444080"/>
                <a:ext cx="540000" cy="96840"/>
              </p14:xfrm>
            </p:contentPart>
          </mc:Choice>
          <mc:Fallback xmlns="">
            <p:pic>
              <p:nvPicPr>
                <p:cNvPr id="12319" name="Ink 12318">
                  <a:extLst>
                    <a:ext uri="{FF2B5EF4-FFF2-40B4-BE49-F238E27FC236}">
                      <a16:creationId xmlns:a16="http://schemas.microsoft.com/office/drawing/2014/main" id="{0AA6463F-4423-DFBA-4FE0-D49CFD8D1B13}"/>
                    </a:ext>
                  </a:extLst>
                </p:cNvPr>
                <p:cNvPicPr/>
                <p:nvPr/>
              </p:nvPicPr>
              <p:blipFill>
                <a:blip r:embed="rId94"/>
                <a:stretch>
                  <a:fillRect/>
                </a:stretch>
              </p:blipFill>
              <p:spPr>
                <a:xfrm>
                  <a:off x="7644343" y="6408080"/>
                  <a:ext cx="57564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2320" name="Ink 12319">
                  <a:extLst>
                    <a:ext uri="{FF2B5EF4-FFF2-40B4-BE49-F238E27FC236}">
                      <a16:creationId xmlns:a16="http://schemas.microsoft.com/office/drawing/2014/main" id="{E923C2A8-8ECB-94E7-B391-428910BD841D}"/>
                    </a:ext>
                  </a:extLst>
                </p14:cNvPr>
                <p14:cNvContentPartPr/>
                <p14:nvPr/>
              </p14:nvContentPartPr>
              <p14:xfrm>
                <a:off x="7386943" y="6398000"/>
                <a:ext cx="321120" cy="81000"/>
              </p14:xfrm>
            </p:contentPart>
          </mc:Choice>
          <mc:Fallback xmlns="">
            <p:pic>
              <p:nvPicPr>
                <p:cNvPr id="12320" name="Ink 12319">
                  <a:extLst>
                    <a:ext uri="{FF2B5EF4-FFF2-40B4-BE49-F238E27FC236}">
                      <a16:creationId xmlns:a16="http://schemas.microsoft.com/office/drawing/2014/main" id="{E923C2A8-8ECB-94E7-B391-428910BD841D}"/>
                    </a:ext>
                  </a:extLst>
                </p:cNvPr>
                <p:cNvPicPr/>
                <p:nvPr/>
              </p:nvPicPr>
              <p:blipFill>
                <a:blip r:embed="rId96"/>
                <a:stretch>
                  <a:fillRect/>
                </a:stretch>
              </p:blipFill>
              <p:spPr>
                <a:xfrm>
                  <a:off x="7368923" y="6361839"/>
                  <a:ext cx="356800" cy="1529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2321" name="Ink 12320">
                  <a:extLst>
                    <a:ext uri="{FF2B5EF4-FFF2-40B4-BE49-F238E27FC236}">
                      <a16:creationId xmlns:a16="http://schemas.microsoft.com/office/drawing/2014/main" id="{6D799018-A72A-8227-C927-6472C40109B1}"/>
                    </a:ext>
                  </a:extLst>
                </p14:cNvPr>
                <p14:cNvContentPartPr/>
                <p14:nvPr/>
              </p14:nvContentPartPr>
              <p14:xfrm>
                <a:off x="7184263" y="6289640"/>
                <a:ext cx="392400" cy="109800"/>
              </p14:xfrm>
            </p:contentPart>
          </mc:Choice>
          <mc:Fallback xmlns="">
            <p:pic>
              <p:nvPicPr>
                <p:cNvPr id="12321" name="Ink 12320">
                  <a:extLst>
                    <a:ext uri="{FF2B5EF4-FFF2-40B4-BE49-F238E27FC236}">
                      <a16:creationId xmlns:a16="http://schemas.microsoft.com/office/drawing/2014/main" id="{6D799018-A72A-8227-C927-6472C40109B1}"/>
                    </a:ext>
                  </a:extLst>
                </p:cNvPr>
                <p:cNvPicPr/>
                <p:nvPr/>
              </p:nvPicPr>
              <p:blipFill>
                <a:blip r:embed="rId98"/>
                <a:stretch>
                  <a:fillRect/>
                </a:stretch>
              </p:blipFill>
              <p:spPr>
                <a:xfrm>
                  <a:off x="7166279" y="6253522"/>
                  <a:ext cx="428007" cy="181676"/>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2322" name="Ink 12321">
                  <a:extLst>
                    <a:ext uri="{FF2B5EF4-FFF2-40B4-BE49-F238E27FC236}">
                      <a16:creationId xmlns:a16="http://schemas.microsoft.com/office/drawing/2014/main" id="{974EAA1E-8FD3-5764-E825-1047D1AC499A}"/>
                    </a:ext>
                  </a:extLst>
                </p14:cNvPr>
                <p14:cNvContentPartPr/>
                <p14:nvPr/>
              </p14:nvContentPartPr>
              <p14:xfrm>
                <a:off x="7560103" y="5585750"/>
                <a:ext cx="425880" cy="31320"/>
              </p14:xfrm>
            </p:contentPart>
          </mc:Choice>
          <mc:Fallback xmlns="">
            <p:pic>
              <p:nvPicPr>
                <p:cNvPr id="12322" name="Ink 12321">
                  <a:extLst>
                    <a:ext uri="{FF2B5EF4-FFF2-40B4-BE49-F238E27FC236}">
                      <a16:creationId xmlns:a16="http://schemas.microsoft.com/office/drawing/2014/main" id="{974EAA1E-8FD3-5764-E825-1047D1AC499A}"/>
                    </a:ext>
                  </a:extLst>
                </p:cNvPr>
                <p:cNvPicPr/>
                <p:nvPr/>
              </p:nvPicPr>
              <p:blipFill>
                <a:blip r:embed="rId100"/>
                <a:stretch>
                  <a:fillRect/>
                </a:stretch>
              </p:blipFill>
              <p:spPr>
                <a:xfrm>
                  <a:off x="7542103" y="5549750"/>
                  <a:ext cx="4615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2323" name="Ink 12322">
                  <a:extLst>
                    <a:ext uri="{FF2B5EF4-FFF2-40B4-BE49-F238E27FC236}">
                      <a16:creationId xmlns:a16="http://schemas.microsoft.com/office/drawing/2014/main" id="{EB93987E-41F9-EDD0-032E-B0B88845FD6E}"/>
                    </a:ext>
                  </a:extLst>
                </p14:cNvPr>
                <p14:cNvContentPartPr/>
                <p14:nvPr/>
              </p14:nvContentPartPr>
              <p14:xfrm>
                <a:off x="9797668" y="3951265"/>
                <a:ext cx="360" cy="360"/>
              </p14:xfrm>
            </p:contentPart>
          </mc:Choice>
          <mc:Fallback xmlns="">
            <p:pic>
              <p:nvPicPr>
                <p:cNvPr id="12323" name="Ink 12322">
                  <a:extLst>
                    <a:ext uri="{FF2B5EF4-FFF2-40B4-BE49-F238E27FC236}">
                      <a16:creationId xmlns:a16="http://schemas.microsoft.com/office/drawing/2014/main" id="{EB93987E-41F9-EDD0-032E-B0B88845FD6E}"/>
                    </a:ext>
                  </a:extLst>
                </p:cNvPr>
                <p:cNvPicPr/>
                <p:nvPr/>
              </p:nvPicPr>
              <p:blipFill>
                <a:blip r:embed="rId102"/>
                <a:stretch>
                  <a:fillRect/>
                </a:stretch>
              </p:blipFill>
              <p:spPr>
                <a:xfrm>
                  <a:off x="9779668" y="391526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2324" name="Ink 12323">
                  <a:extLst>
                    <a:ext uri="{FF2B5EF4-FFF2-40B4-BE49-F238E27FC236}">
                      <a16:creationId xmlns:a16="http://schemas.microsoft.com/office/drawing/2014/main" id="{825B98B8-A615-EC7D-59D5-92FA7A9D2285}"/>
                    </a:ext>
                  </a:extLst>
                </p14:cNvPr>
                <p14:cNvContentPartPr/>
                <p14:nvPr/>
              </p14:nvContentPartPr>
              <p14:xfrm>
                <a:off x="9756628" y="3688825"/>
                <a:ext cx="156960" cy="613440"/>
              </p14:xfrm>
            </p:contentPart>
          </mc:Choice>
          <mc:Fallback xmlns="">
            <p:pic>
              <p:nvPicPr>
                <p:cNvPr id="12324" name="Ink 12323">
                  <a:extLst>
                    <a:ext uri="{FF2B5EF4-FFF2-40B4-BE49-F238E27FC236}">
                      <a16:creationId xmlns:a16="http://schemas.microsoft.com/office/drawing/2014/main" id="{825B98B8-A615-EC7D-59D5-92FA7A9D2285}"/>
                    </a:ext>
                  </a:extLst>
                </p:cNvPr>
                <p:cNvPicPr/>
                <p:nvPr/>
              </p:nvPicPr>
              <p:blipFill>
                <a:blip r:embed="rId104"/>
                <a:stretch>
                  <a:fillRect/>
                </a:stretch>
              </p:blipFill>
              <p:spPr>
                <a:xfrm>
                  <a:off x="9738587" y="3652825"/>
                  <a:ext cx="192682" cy="6850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2325" name="Ink 12324">
                  <a:extLst>
                    <a:ext uri="{FF2B5EF4-FFF2-40B4-BE49-F238E27FC236}">
                      <a16:creationId xmlns:a16="http://schemas.microsoft.com/office/drawing/2014/main" id="{A5D19809-8AA0-5AF8-11FA-CC28ED20018C}"/>
                    </a:ext>
                  </a:extLst>
                </p14:cNvPr>
                <p14:cNvContentPartPr/>
                <p14:nvPr/>
              </p14:nvContentPartPr>
              <p14:xfrm>
                <a:off x="9740428" y="3534025"/>
                <a:ext cx="627120" cy="457200"/>
              </p14:xfrm>
            </p:contentPart>
          </mc:Choice>
          <mc:Fallback xmlns="">
            <p:pic>
              <p:nvPicPr>
                <p:cNvPr id="12325" name="Ink 12324">
                  <a:extLst>
                    <a:ext uri="{FF2B5EF4-FFF2-40B4-BE49-F238E27FC236}">
                      <a16:creationId xmlns:a16="http://schemas.microsoft.com/office/drawing/2014/main" id="{A5D19809-8AA0-5AF8-11FA-CC28ED20018C}"/>
                    </a:ext>
                  </a:extLst>
                </p:cNvPr>
                <p:cNvPicPr/>
                <p:nvPr/>
              </p:nvPicPr>
              <p:blipFill>
                <a:blip r:embed="rId106"/>
                <a:stretch>
                  <a:fillRect/>
                </a:stretch>
              </p:blipFill>
              <p:spPr>
                <a:xfrm>
                  <a:off x="9722428" y="3498025"/>
                  <a:ext cx="662760" cy="5288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2326" name="Ink 12325">
                  <a:extLst>
                    <a:ext uri="{FF2B5EF4-FFF2-40B4-BE49-F238E27FC236}">
                      <a16:creationId xmlns:a16="http://schemas.microsoft.com/office/drawing/2014/main" id="{34538CA6-E435-C156-A317-F652ED89866E}"/>
                    </a:ext>
                  </a:extLst>
                </p14:cNvPr>
                <p14:cNvContentPartPr/>
                <p14:nvPr/>
              </p14:nvContentPartPr>
              <p14:xfrm>
                <a:off x="7862618" y="2210805"/>
                <a:ext cx="1363320" cy="449280"/>
              </p14:xfrm>
            </p:contentPart>
          </mc:Choice>
          <mc:Fallback xmlns="">
            <p:pic>
              <p:nvPicPr>
                <p:cNvPr id="12326" name="Ink 12325">
                  <a:extLst>
                    <a:ext uri="{FF2B5EF4-FFF2-40B4-BE49-F238E27FC236}">
                      <a16:creationId xmlns:a16="http://schemas.microsoft.com/office/drawing/2014/main" id="{34538CA6-E435-C156-A317-F652ED89866E}"/>
                    </a:ext>
                  </a:extLst>
                </p:cNvPr>
                <p:cNvPicPr/>
                <p:nvPr/>
              </p:nvPicPr>
              <p:blipFill>
                <a:blip r:embed="rId108"/>
                <a:stretch>
                  <a:fillRect/>
                </a:stretch>
              </p:blipFill>
              <p:spPr>
                <a:xfrm>
                  <a:off x="7844618" y="2174805"/>
                  <a:ext cx="139896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2327" name="Ink 12326">
                  <a:extLst>
                    <a:ext uri="{FF2B5EF4-FFF2-40B4-BE49-F238E27FC236}">
                      <a16:creationId xmlns:a16="http://schemas.microsoft.com/office/drawing/2014/main" id="{E13F78CF-5EB5-78B6-6972-F6AB83CA2365}"/>
                    </a:ext>
                  </a:extLst>
                </p14:cNvPr>
                <p14:cNvContentPartPr/>
                <p14:nvPr/>
              </p14:nvContentPartPr>
              <p14:xfrm>
                <a:off x="8307938" y="1943685"/>
                <a:ext cx="1014480" cy="224280"/>
              </p14:xfrm>
            </p:contentPart>
          </mc:Choice>
          <mc:Fallback xmlns="">
            <p:pic>
              <p:nvPicPr>
                <p:cNvPr id="12327" name="Ink 12326">
                  <a:extLst>
                    <a:ext uri="{FF2B5EF4-FFF2-40B4-BE49-F238E27FC236}">
                      <a16:creationId xmlns:a16="http://schemas.microsoft.com/office/drawing/2014/main" id="{E13F78CF-5EB5-78B6-6972-F6AB83CA2365}"/>
                    </a:ext>
                  </a:extLst>
                </p:cNvPr>
                <p:cNvPicPr/>
                <p:nvPr/>
              </p:nvPicPr>
              <p:blipFill>
                <a:blip r:embed="rId110"/>
                <a:stretch>
                  <a:fillRect/>
                </a:stretch>
              </p:blipFill>
              <p:spPr>
                <a:xfrm>
                  <a:off x="8289938" y="1907685"/>
                  <a:ext cx="105012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2328" name="Ink 12327">
                  <a:extLst>
                    <a:ext uri="{FF2B5EF4-FFF2-40B4-BE49-F238E27FC236}">
                      <a16:creationId xmlns:a16="http://schemas.microsoft.com/office/drawing/2014/main" id="{6D7AB8F5-20C9-0143-A202-411A084D3E3C}"/>
                    </a:ext>
                  </a:extLst>
                </p14:cNvPr>
                <p14:cNvContentPartPr/>
                <p14:nvPr/>
              </p14:nvContentPartPr>
              <p14:xfrm>
                <a:off x="8389395" y="1766940"/>
                <a:ext cx="1050120" cy="873720"/>
              </p14:xfrm>
            </p:contentPart>
          </mc:Choice>
          <mc:Fallback xmlns="">
            <p:pic>
              <p:nvPicPr>
                <p:cNvPr id="12328" name="Ink 12327">
                  <a:extLst>
                    <a:ext uri="{FF2B5EF4-FFF2-40B4-BE49-F238E27FC236}">
                      <a16:creationId xmlns:a16="http://schemas.microsoft.com/office/drawing/2014/main" id="{6D7AB8F5-20C9-0143-A202-411A084D3E3C}"/>
                    </a:ext>
                  </a:extLst>
                </p:cNvPr>
                <p:cNvPicPr/>
                <p:nvPr/>
              </p:nvPicPr>
              <p:blipFill>
                <a:blip r:embed="rId112"/>
                <a:stretch>
                  <a:fillRect/>
                </a:stretch>
              </p:blipFill>
              <p:spPr>
                <a:xfrm>
                  <a:off x="8299395" y="1586866"/>
                  <a:ext cx="1229760" cy="1233508"/>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2329" name="Ink 12328">
                  <a:extLst>
                    <a:ext uri="{FF2B5EF4-FFF2-40B4-BE49-F238E27FC236}">
                      <a16:creationId xmlns:a16="http://schemas.microsoft.com/office/drawing/2014/main" id="{8707DFF2-5BD5-5B29-5564-9C6635671C2E}"/>
                    </a:ext>
                  </a:extLst>
                </p14:cNvPr>
                <p14:cNvContentPartPr/>
                <p14:nvPr/>
              </p14:nvContentPartPr>
              <p14:xfrm>
                <a:off x="8371755" y="2725717"/>
                <a:ext cx="925560" cy="643320"/>
              </p14:xfrm>
            </p:contentPart>
          </mc:Choice>
          <mc:Fallback xmlns="">
            <p:pic>
              <p:nvPicPr>
                <p:cNvPr id="12329" name="Ink 12328">
                  <a:extLst>
                    <a:ext uri="{FF2B5EF4-FFF2-40B4-BE49-F238E27FC236}">
                      <a16:creationId xmlns:a16="http://schemas.microsoft.com/office/drawing/2014/main" id="{8707DFF2-5BD5-5B29-5564-9C6635671C2E}"/>
                    </a:ext>
                  </a:extLst>
                </p:cNvPr>
                <p:cNvPicPr/>
                <p:nvPr/>
              </p:nvPicPr>
              <p:blipFill>
                <a:blip r:embed="rId114"/>
                <a:stretch>
                  <a:fillRect/>
                </a:stretch>
              </p:blipFill>
              <p:spPr>
                <a:xfrm>
                  <a:off x="8281720" y="2545717"/>
                  <a:ext cx="1105270" cy="10029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2330" name="Ink 12329">
                  <a:extLst>
                    <a:ext uri="{FF2B5EF4-FFF2-40B4-BE49-F238E27FC236}">
                      <a16:creationId xmlns:a16="http://schemas.microsoft.com/office/drawing/2014/main" id="{4C20BE08-B193-ADF0-D775-C461BC39CC8B}"/>
                    </a:ext>
                  </a:extLst>
                </p14:cNvPr>
                <p14:cNvContentPartPr/>
                <p14:nvPr/>
              </p14:nvContentPartPr>
              <p14:xfrm>
                <a:off x="8362395" y="3333437"/>
                <a:ext cx="1038240" cy="394560"/>
              </p14:xfrm>
            </p:contentPart>
          </mc:Choice>
          <mc:Fallback xmlns="">
            <p:pic>
              <p:nvPicPr>
                <p:cNvPr id="12330" name="Ink 12329">
                  <a:extLst>
                    <a:ext uri="{FF2B5EF4-FFF2-40B4-BE49-F238E27FC236}">
                      <a16:creationId xmlns:a16="http://schemas.microsoft.com/office/drawing/2014/main" id="{4C20BE08-B193-ADF0-D775-C461BC39CC8B}"/>
                    </a:ext>
                  </a:extLst>
                </p:cNvPr>
                <p:cNvPicPr/>
                <p:nvPr/>
              </p:nvPicPr>
              <p:blipFill>
                <a:blip r:embed="rId116"/>
                <a:stretch>
                  <a:fillRect/>
                </a:stretch>
              </p:blipFill>
              <p:spPr>
                <a:xfrm>
                  <a:off x="8272395" y="3153273"/>
                  <a:ext cx="1217880" cy="754528"/>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2331" name="Ink 12330">
                  <a:extLst>
                    <a:ext uri="{FF2B5EF4-FFF2-40B4-BE49-F238E27FC236}">
                      <a16:creationId xmlns:a16="http://schemas.microsoft.com/office/drawing/2014/main" id="{9B082362-4445-C854-F0ED-56EA3BA89917}"/>
                    </a:ext>
                  </a:extLst>
                </p14:cNvPr>
                <p14:cNvContentPartPr/>
                <p14:nvPr/>
              </p14:nvContentPartPr>
              <p14:xfrm>
                <a:off x="9212715" y="3126437"/>
                <a:ext cx="296280" cy="492480"/>
              </p14:xfrm>
            </p:contentPart>
          </mc:Choice>
          <mc:Fallback xmlns="">
            <p:pic>
              <p:nvPicPr>
                <p:cNvPr id="12331" name="Ink 12330">
                  <a:extLst>
                    <a:ext uri="{FF2B5EF4-FFF2-40B4-BE49-F238E27FC236}">
                      <a16:creationId xmlns:a16="http://schemas.microsoft.com/office/drawing/2014/main" id="{9B082362-4445-C854-F0ED-56EA3BA89917}"/>
                    </a:ext>
                  </a:extLst>
                </p:cNvPr>
                <p:cNvPicPr/>
                <p:nvPr/>
              </p:nvPicPr>
              <p:blipFill>
                <a:blip r:embed="rId118"/>
                <a:stretch>
                  <a:fillRect/>
                </a:stretch>
              </p:blipFill>
              <p:spPr>
                <a:xfrm>
                  <a:off x="9122715" y="2946437"/>
                  <a:ext cx="475920" cy="8521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2332" name="Ink 12331">
                  <a:extLst>
                    <a:ext uri="{FF2B5EF4-FFF2-40B4-BE49-F238E27FC236}">
                      <a16:creationId xmlns:a16="http://schemas.microsoft.com/office/drawing/2014/main" id="{72E4B0AD-05DF-B7F8-24A0-E8F472C5A9AD}"/>
                    </a:ext>
                  </a:extLst>
                </p14:cNvPr>
                <p14:cNvContentPartPr/>
                <p14:nvPr/>
              </p14:nvContentPartPr>
              <p14:xfrm>
                <a:off x="9186795" y="2448852"/>
                <a:ext cx="585720" cy="442080"/>
              </p14:xfrm>
            </p:contentPart>
          </mc:Choice>
          <mc:Fallback xmlns="">
            <p:pic>
              <p:nvPicPr>
                <p:cNvPr id="12332" name="Ink 12331">
                  <a:extLst>
                    <a:ext uri="{FF2B5EF4-FFF2-40B4-BE49-F238E27FC236}">
                      <a16:creationId xmlns:a16="http://schemas.microsoft.com/office/drawing/2014/main" id="{72E4B0AD-05DF-B7F8-24A0-E8F472C5A9AD}"/>
                    </a:ext>
                  </a:extLst>
                </p:cNvPr>
                <p:cNvPicPr/>
                <p:nvPr/>
              </p:nvPicPr>
              <p:blipFill>
                <a:blip r:embed="rId120"/>
                <a:stretch>
                  <a:fillRect/>
                </a:stretch>
              </p:blipFill>
              <p:spPr>
                <a:xfrm>
                  <a:off x="9096795" y="2268705"/>
                  <a:ext cx="765360" cy="802013"/>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2333" name="Ink 12332">
                  <a:extLst>
                    <a:ext uri="{FF2B5EF4-FFF2-40B4-BE49-F238E27FC236}">
                      <a16:creationId xmlns:a16="http://schemas.microsoft.com/office/drawing/2014/main" id="{DA7515CB-3042-A2DB-4507-54A0ACD13B8D}"/>
                    </a:ext>
                  </a:extLst>
                </p14:cNvPr>
                <p14:cNvContentPartPr/>
                <p14:nvPr/>
              </p14:nvContentPartPr>
              <p14:xfrm>
                <a:off x="9735851" y="2649732"/>
                <a:ext cx="444960" cy="465480"/>
              </p14:xfrm>
            </p:contentPart>
          </mc:Choice>
          <mc:Fallback xmlns="">
            <p:pic>
              <p:nvPicPr>
                <p:cNvPr id="12333" name="Ink 12332">
                  <a:extLst>
                    <a:ext uri="{FF2B5EF4-FFF2-40B4-BE49-F238E27FC236}">
                      <a16:creationId xmlns:a16="http://schemas.microsoft.com/office/drawing/2014/main" id="{DA7515CB-3042-A2DB-4507-54A0ACD13B8D}"/>
                    </a:ext>
                  </a:extLst>
                </p:cNvPr>
                <p:cNvPicPr/>
                <p:nvPr/>
              </p:nvPicPr>
              <p:blipFill>
                <a:blip r:embed="rId122"/>
                <a:stretch>
                  <a:fillRect/>
                </a:stretch>
              </p:blipFill>
              <p:spPr>
                <a:xfrm>
                  <a:off x="9645851" y="2469732"/>
                  <a:ext cx="624600" cy="8251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2334" name="Ink 12333">
                  <a:extLst>
                    <a:ext uri="{FF2B5EF4-FFF2-40B4-BE49-F238E27FC236}">
                      <a16:creationId xmlns:a16="http://schemas.microsoft.com/office/drawing/2014/main" id="{3AFC3364-25B5-6C17-20E5-193F0C3EF7F1}"/>
                    </a:ext>
                  </a:extLst>
                </p14:cNvPr>
                <p14:cNvContentPartPr/>
                <p14:nvPr/>
              </p14:nvContentPartPr>
              <p14:xfrm>
                <a:off x="9286279" y="1887199"/>
                <a:ext cx="609480" cy="394560"/>
              </p14:xfrm>
            </p:contentPart>
          </mc:Choice>
          <mc:Fallback xmlns="">
            <p:pic>
              <p:nvPicPr>
                <p:cNvPr id="12334" name="Ink 12333">
                  <a:extLst>
                    <a:ext uri="{FF2B5EF4-FFF2-40B4-BE49-F238E27FC236}">
                      <a16:creationId xmlns:a16="http://schemas.microsoft.com/office/drawing/2014/main" id="{3AFC3364-25B5-6C17-20E5-193F0C3EF7F1}"/>
                    </a:ext>
                  </a:extLst>
                </p:cNvPr>
                <p:cNvPicPr/>
                <p:nvPr/>
              </p:nvPicPr>
              <p:blipFill>
                <a:blip r:embed="rId124"/>
                <a:stretch>
                  <a:fillRect/>
                </a:stretch>
              </p:blipFill>
              <p:spPr>
                <a:xfrm>
                  <a:off x="9196279" y="1707199"/>
                  <a:ext cx="789120" cy="7542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2335" name="Ink 12334">
                  <a:extLst>
                    <a:ext uri="{FF2B5EF4-FFF2-40B4-BE49-F238E27FC236}">
                      <a16:creationId xmlns:a16="http://schemas.microsoft.com/office/drawing/2014/main" id="{A4EC9522-C5BD-6220-BAC0-D7784B126B71}"/>
                    </a:ext>
                  </a:extLst>
                </p14:cNvPr>
                <p14:cNvContentPartPr/>
                <p14:nvPr/>
              </p14:nvContentPartPr>
              <p14:xfrm>
                <a:off x="8367919" y="1451312"/>
                <a:ext cx="2026080" cy="1547640"/>
              </p14:xfrm>
            </p:contentPart>
          </mc:Choice>
          <mc:Fallback xmlns="">
            <p:pic>
              <p:nvPicPr>
                <p:cNvPr id="12335" name="Ink 12334">
                  <a:extLst>
                    <a:ext uri="{FF2B5EF4-FFF2-40B4-BE49-F238E27FC236}">
                      <a16:creationId xmlns:a16="http://schemas.microsoft.com/office/drawing/2014/main" id="{A4EC9522-C5BD-6220-BAC0-D7784B126B71}"/>
                    </a:ext>
                  </a:extLst>
                </p:cNvPr>
                <p:cNvPicPr/>
                <p:nvPr/>
              </p:nvPicPr>
              <p:blipFill>
                <a:blip r:embed="rId126"/>
                <a:stretch>
                  <a:fillRect/>
                </a:stretch>
              </p:blipFill>
              <p:spPr>
                <a:xfrm>
                  <a:off x="8277903" y="1271312"/>
                  <a:ext cx="2205752" cy="19072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2336" name="Ink 12335">
                  <a:extLst>
                    <a:ext uri="{FF2B5EF4-FFF2-40B4-BE49-F238E27FC236}">
                      <a16:creationId xmlns:a16="http://schemas.microsoft.com/office/drawing/2014/main" id="{5C6A5ACD-C587-9574-3327-60EE27F493E4}"/>
                    </a:ext>
                  </a:extLst>
                </p14:cNvPr>
                <p14:cNvContentPartPr/>
                <p14:nvPr/>
              </p14:nvContentPartPr>
              <p14:xfrm>
                <a:off x="9779839" y="2657365"/>
                <a:ext cx="1022040" cy="1068120"/>
              </p14:xfrm>
            </p:contentPart>
          </mc:Choice>
          <mc:Fallback xmlns="">
            <p:pic>
              <p:nvPicPr>
                <p:cNvPr id="12336" name="Ink 12335">
                  <a:extLst>
                    <a:ext uri="{FF2B5EF4-FFF2-40B4-BE49-F238E27FC236}">
                      <a16:creationId xmlns:a16="http://schemas.microsoft.com/office/drawing/2014/main" id="{5C6A5ACD-C587-9574-3327-60EE27F493E4}"/>
                    </a:ext>
                  </a:extLst>
                </p:cNvPr>
                <p:cNvPicPr/>
                <p:nvPr/>
              </p:nvPicPr>
              <p:blipFill>
                <a:blip r:embed="rId128"/>
                <a:stretch>
                  <a:fillRect/>
                </a:stretch>
              </p:blipFill>
              <p:spPr>
                <a:xfrm>
                  <a:off x="9689839" y="2477304"/>
                  <a:ext cx="1201680" cy="1427881"/>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2337" name="Ink 12336">
                  <a:extLst>
                    <a:ext uri="{FF2B5EF4-FFF2-40B4-BE49-F238E27FC236}">
                      <a16:creationId xmlns:a16="http://schemas.microsoft.com/office/drawing/2014/main" id="{B574EB27-940D-CED1-1D36-9B7A9C1AFF63}"/>
                    </a:ext>
                  </a:extLst>
                </p14:cNvPr>
                <p14:cNvContentPartPr/>
                <p14:nvPr/>
              </p14:nvContentPartPr>
              <p14:xfrm>
                <a:off x="8312088" y="1260290"/>
                <a:ext cx="883440" cy="225000"/>
              </p14:xfrm>
            </p:contentPart>
          </mc:Choice>
          <mc:Fallback xmlns="">
            <p:pic>
              <p:nvPicPr>
                <p:cNvPr id="12337" name="Ink 12336">
                  <a:extLst>
                    <a:ext uri="{FF2B5EF4-FFF2-40B4-BE49-F238E27FC236}">
                      <a16:creationId xmlns:a16="http://schemas.microsoft.com/office/drawing/2014/main" id="{B574EB27-940D-CED1-1D36-9B7A9C1AFF63}"/>
                    </a:ext>
                  </a:extLst>
                </p:cNvPr>
                <p:cNvPicPr/>
                <p:nvPr/>
              </p:nvPicPr>
              <p:blipFill>
                <a:blip r:embed="rId130"/>
                <a:stretch>
                  <a:fillRect/>
                </a:stretch>
              </p:blipFill>
              <p:spPr>
                <a:xfrm>
                  <a:off x="8294088" y="1224348"/>
                  <a:ext cx="919080" cy="296526"/>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2338" name="Ink 12337">
                  <a:extLst>
                    <a:ext uri="{FF2B5EF4-FFF2-40B4-BE49-F238E27FC236}">
                      <a16:creationId xmlns:a16="http://schemas.microsoft.com/office/drawing/2014/main" id="{38FB8251-7DD6-894F-B4AA-2169884D37D9}"/>
                    </a:ext>
                  </a:extLst>
                </p14:cNvPr>
                <p14:cNvContentPartPr/>
                <p14:nvPr/>
              </p14:nvContentPartPr>
              <p14:xfrm>
                <a:off x="9172488" y="1431290"/>
                <a:ext cx="440640" cy="240840"/>
              </p14:xfrm>
            </p:contentPart>
          </mc:Choice>
          <mc:Fallback xmlns="">
            <p:pic>
              <p:nvPicPr>
                <p:cNvPr id="12338" name="Ink 12337">
                  <a:extLst>
                    <a:ext uri="{FF2B5EF4-FFF2-40B4-BE49-F238E27FC236}">
                      <a16:creationId xmlns:a16="http://schemas.microsoft.com/office/drawing/2014/main" id="{38FB8251-7DD6-894F-B4AA-2169884D37D9}"/>
                    </a:ext>
                  </a:extLst>
                </p:cNvPr>
                <p:cNvPicPr/>
                <p:nvPr/>
              </p:nvPicPr>
              <p:blipFill>
                <a:blip r:embed="rId132"/>
                <a:stretch>
                  <a:fillRect/>
                </a:stretch>
              </p:blipFill>
              <p:spPr>
                <a:xfrm>
                  <a:off x="9154488" y="1395290"/>
                  <a:ext cx="47628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2339" name="Ink 12338">
                  <a:extLst>
                    <a:ext uri="{FF2B5EF4-FFF2-40B4-BE49-F238E27FC236}">
                      <a16:creationId xmlns:a16="http://schemas.microsoft.com/office/drawing/2014/main" id="{CC5F770A-3CBA-2E3A-E52A-36A91AC635BB}"/>
                    </a:ext>
                  </a:extLst>
                </p14:cNvPr>
                <p14:cNvContentPartPr/>
                <p14:nvPr/>
              </p14:nvContentPartPr>
              <p14:xfrm>
                <a:off x="9602508" y="1638020"/>
                <a:ext cx="372600" cy="273240"/>
              </p14:xfrm>
            </p:contentPart>
          </mc:Choice>
          <mc:Fallback xmlns="">
            <p:pic>
              <p:nvPicPr>
                <p:cNvPr id="12339" name="Ink 12338">
                  <a:extLst>
                    <a:ext uri="{FF2B5EF4-FFF2-40B4-BE49-F238E27FC236}">
                      <a16:creationId xmlns:a16="http://schemas.microsoft.com/office/drawing/2014/main" id="{CC5F770A-3CBA-2E3A-E52A-36A91AC635BB}"/>
                    </a:ext>
                  </a:extLst>
                </p:cNvPr>
                <p:cNvPicPr/>
                <p:nvPr/>
              </p:nvPicPr>
              <p:blipFill>
                <a:blip r:embed="rId134"/>
                <a:stretch>
                  <a:fillRect/>
                </a:stretch>
              </p:blipFill>
              <p:spPr>
                <a:xfrm>
                  <a:off x="9584508" y="1601973"/>
                  <a:ext cx="408240" cy="344975"/>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2340" name="Ink 12339">
                  <a:extLst>
                    <a:ext uri="{FF2B5EF4-FFF2-40B4-BE49-F238E27FC236}">
                      <a16:creationId xmlns:a16="http://schemas.microsoft.com/office/drawing/2014/main" id="{B6CA474D-F875-7F8B-3F25-7DFDCFCC2A1A}"/>
                    </a:ext>
                  </a:extLst>
                </p14:cNvPr>
                <p14:cNvContentPartPr/>
                <p14:nvPr/>
              </p14:nvContentPartPr>
              <p14:xfrm>
                <a:off x="9934068" y="1908020"/>
                <a:ext cx="379800" cy="356400"/>
              </p14:xfrm>
            </p:contentPart>
          </mc:Choice>
          <mc:Fallback xmlns="">
            <p:pic>
              <p:nvPicPr>
                <p:cNvPr id="12340" name="Ink 12339">
                  <a:extLst>
                    <a:ext uri="{FF2B5EF4-FFF2-40B4-BE49-F238E27FC236}">
                      <a16:creationId xmlns:a16="http://schemas.microsoft.com/office/drawing/2014/main" id="{B6CA474D-F875-7F8B-3F25-7DFDCFCC2A1A}"/>
                    </a:ext>
                  </a:extLst>
                </p:cNvPr>
                <p:cNvPicPr/>
                <p:nvPr/>
              </p:nvPicPr>
              <p:blipFill>
                <a:blip r:embed="rId136"/>
                <a:stretch>
                  <a:fillRect/>
                </a:stretch>
              </p:blipFill>
              <p:spPr>
                <a:xfrm>
                  <a:off x="9916068" y="1872056"/>
                  <a:ext cx="415440" cy="427968"/>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341" name="Ink 12340">
                  <a:extLst>
                    <a:ext uri="{FF2B5EF4-FFF2-40B4-BE49-F238E27FC236}">
                      <a16:creationId xmlns:a16="http://schemas.microsoft.com/office/drawing/2014/main" id="{B267C068-B22E-12FB-AE26-B3BFF055E644}"/>
                    </a:ext>
                  </a:extLst>
                </p14:cNvPr>
                <p14:cNvContentPartPr/>
                <p14:nvPr/>
              </p14:nvContentPartPr>
              <p14:xfrm>
                <a:off x="10259688" y="2206550"/>
                <a:ext cx="333000" cy="469800"/>
              </p14:xfrm>
            </p:contentPart>
          </mc:Choice>
          <mc:Fallback xmlns="">
            <p:pic>
              <p:nvPicPr>
                <p:cNvPr id="12341" name="Ink 12340">
                  <a:extLst>
                    <a:ext uri="{FF2B5EF4-FFF2-40B4-BE49-F238E27FC236}">
                      <a16:creationId xmlns:a16="http://schemas.microsoft.com/office/drawing/2014/main" id="{B267C068-B22E-12FB-AE26-B3BFF055E644}"/>
                    </a:ext>
                  </a:extLst>
                </p:cNvPr>
                <p:cNvPicPr/>
                <p:nvPr/>
              </p:nvPicPr>
              <p:blipFill>
                <a:blip r:embed="rId138"/>
                <a:stretch>
                  <a:fillRect/>
                </a:stretch>
              </p:blipFill>
              <p:spPr>
                <a:xfrm>
                  <a:off x="10241688" y="2170550"/>
                  <a:ext cx="368640" cy="5414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2342" name="Ink 12341">
                  <a:extLst>
                    <a:ext uri="{FF2B5EF4-FFF2-40B4-BE49-F238E27FC236}">
                      <a16:creationId xmlns:a16="http://schemas.microsoft.com/office/drawing/2014/main" id="{AEF233B4-5EEE-F42C-FE87-8BCB91B5974A}"/>
                    </a:ext>
                  </a:extLst>
                </p14:cNvPr>
                <p14:cNvContentPartPr/>
                <p14:nvPr/>
              </p14:nvContentPartPr>
              <p14:xfrm>
                <a:off x="10579008" y="2668250"/>
                <a:ext cx="154080" cy="338400"/>
              </p14:xfrm>
            </p:contentPart>
          </mc:Choice>
          <mc:Fallback xmlns="">
            <p:pic>
              <p:nvPicPr>
                <p:cNvPr id="12342" name="Ink 12341">
                  <a:extLst>
                    <a:ext uri="{FF2B5EF4-FFF2-40B4-BE49-F238E27FC236}">
                      <a16:creationId xmlns:a16="http://schemas.microsoft.com/office/drawing/2014/main" id="{AEF233B4-5EEE-F42C-FE87-8BCB91B5974A}"/>
                    </a:ext>
                  </a:extLst>
                </p:cNvPr>
                <p:cNvPicPr/>
                <p:nvPr/>
              </p:nvPicPr>
              <p:blipFill>
                <a:blip r:embed="rId140"/>
                <a:stretch>
                  <a:fillRect/>
                </a:stretch>
              </p:blipFill>
              <p:spPr>
                <a:xfrm>
                  <a:off x="10561008" y="2632250"/>
                  <a:ext cx="18972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343" name="Ink 12342">
                  <a:extLst>
                    <a:ext uri="{FF2B5EF4-FFF2-40B4-BE49-F238E27FC236}">
                      <a16:creationId xmlns:a16="http://schemas.microsoft.com/office/drawing/2014/main" id="{5E50F12B-523F-5726-3F45-5F64862682F0}"/>
                    </a:ext>
                  </a:extLst>
                </p14:cNvPr>
                <p14:cNvContentPartPr/>
                <p14:nvPr/>
              </p14:nvContentPartPr>
              <p14:xfrm>
                <a:off x="10721928" y="2973170"/>
                <a:ext cx="112320" cy="315360"/>
              </p14:xfrm>
            </p:contentPart>
          </mc:Choice>
          <mc:Fallback xmlns="">
            <p:pic>
              <p:nvPicPr>
                <p:cNvPr id="12343" name="Ink 12342">
                  <a:extLst>
                    <a:ext uri="{FF2B5EF4-FFF2-40B4-BE49-F238E27FC236}">
                      <a16:creationId xmlns:a16="http://schemas.microsoft.com/office/drawing/2014/main" id="{5E50F12B-523F-5726-3F45-5F64862682F0}"/>
                    </a:ext>
                  </a:extLst>
                </p:cNvPr>
                <p:cNvPicPr/>
                <p:nvPr/>
              </p:nvPicPr>
              <p:blipFill>
                <a:blip r:embed="rId142"/>
                <a:stretch>
                  <a:fillRect/>
                </a:stretch>
              </p:blipFill>
              <p:spPr>
                <a:xfrm>
                  <a:off x="10703928" y="2937170"/>
                  <a:ext cx="14796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2345" name="Ink 12344">
                  <a:extLst>
                    <a:ext uri="{FF2B5EF4-FFF2-40B4-BE49-F238E27FC236}">
                      <a16:creationId xmlns:a16="http://schemas.microsoft.com/office/drawing/2014/main" id="{38B1D852-BC14-B79E-AA88-496D1AC49C34}"/>
                    </a:ext>
                  </a:extLst>
                </p14:cNvPr>
                <p14:cNvContentPartPr/>
                <p14:nvPr/>
              </p14:nvContentPartPr>
              <p14:xfrm>
                <a:off x="10810128" y="3302210"/>
                <a:ext cx="98280" cy="558720"/>
              </p14:xfrm>
            </p:contentPart>
          </mc:Choice>
          <mc:Fallback xmlns="">
            <p:pic>
              <p:nvPicPr>
                <p:cNvPr id="12345" name="Ink 12344">
                  <a:extLst>
                    <a:ext uri="{FF2B5EF4-FFF2-40B4-BE49-F238E27FC236}">
                      <a16:creationId xmlns:a16="http://schemas.microsoft.com/office/drawing/2014/main" id="{38B1D852-BC14-B79E-AA88-496D1AC49C34}"/>
                    </a:ext>
                  </a:extLst>
                </p:cNvPr>
                <p:cNvPicPr/>
                <p:nvPr/>
              </p:nvPicPr>
              <p:blipFill>
                <a:blip r:embed="rId144"/>
                <a:stretch>
                  <a:fillRect/>
                </a:stretch>
              </p:blipFill>
              <p:spPr>
                <a:xfrm>
                  <a:off x="10792128" y="3266187"/>
                  <a:ext cx="133920" cy="630406"/>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2346" name="Ink 12345">
                  <a:extLst>
                    <a:ext uri="{FF2B5EF4-FFF2-40B4-BE49-F238E27FC236}">
                      <a16:creationId xmlns:a16="http://schemas.microsoft.com/office/drawing/2014/main" id="{5DA03E9E-91CB-035E-4BDF-82E29A9939C5}"/>
                    </a:ext>
                  </a:extLst>
                </p14:cNvPr>
                <p14:cNvContentPartPr/>
                <p14:nvPr/>
              </p14:nvContentPartPr>
              <p14:xfrm>
                <a:off x="10861968" y="3844370"/>
                <a:ext cx="46800" cy="37800"/>
              </p14:xfrm>
            </p:contentPart>
          </mc:Choice>
          <mc:Fallback xmlns="">
            <p:pic>
              <p:nvPicPr>
                <p:cNvPr id="12346" name="Ink 12345">
                  <a:extLst>
                    <a:ext uri="{FF2B5EF4-FFF2-40B4-BE49-F238E27FC236}">
                      <a16:creationId xmlns:a16="http://schemas.microsoft.com/office/drawing/2014/main" id="{5DA03E9E-91CB-035E-4BDF-82E29A9939C5}"/>
                    </a:ext>
                  </a:extLst>
                </p:cNvPr>
                <p:cNvPicPr/>
                <p:nvPr/>
              </p:nvPicPr>
              <p:blipFill>
                <a:blip r:embed="rId146"/>
                <a:stretch>
                  <a:fillRect/>
                </a:stretch>
              </p:blipFill>
              <p:spPr>
                <a:xfrm>
                  <a:off x="10843828" y="3808370"/>
                  <a:ext cx="82716" cy="109440"/>
                </a:xfrm>
                <a:prstGeom prst="rect">
                  <a:avLst/>
                </a:prstGeom>
              </p:spPr>
            </p:pic>
          </mc:Fallback>
        </mc:AlternateContent>
        <p:sp>
          <p:nvSpPr>
            <p:cNvPr id="46" name="TextBox 45">
              <a:extLst>
                <a:ext uri="{FF2B5EF4-FFF2-40B4-BE49-F238E27FC236}">
                  <a16:creationId xmlns:a16="http://schemas.microsoft.com/office/drawing/2014/main" id="{DD0AA7C5-6641-3F81-6DF8-521D1CD5BE79}"/>
                </a:ext>
              </a:extLst>
            </p:cNvPr>
            <p:cNvSpPr txBox="1"/>
            <p:nvPr/>
          </p:nvSpPr>
          <p:spPr>
            <a:xfrm rot="18789824">
              <a:off x="8017934" y="2531534"/>
              <a:ext cx="2543175" cy="553998"/>
            </a:xfrm>
            <a:prstGeom prst="rect">
              <a:avLst/>
            </a:prstGeom>
            <a:noFill/>
          </p:spPr>
          <p:txBody>
            <a:bodyPr wrap="square" rtlCol="0">
              <a:spAutoFit/>
              <a:scene3d>
                <a:camera prst="perspectiveFront"/>
                <a:lightRig rig="threePt" dir="t"/>
              </a:scene3d>
              <a:sp3d extrusionH="57150">
                <a:bevelT w="69850" h="69850" prst="divot"/>
              </a:sp3d>
            </a:bodyPr>
            <a:lstStyle/>
            <a:p>
              <a:r>
                <a:rPr lang="en-GB" sz="3000" b="1" dirty="0">
                  <a:ln w="22225">
                    <a:solidFill>
                      <a:schemeClr val="tx1"/>
                    </a:solidFill>
                    <a:prstDash val="solid"/>
                  </a:ln>
                  <a:solidFill>
                    <a:sysClr val="windowText" lastClr="000000"/>
                  </a:solidFill>
                </a:rPr>
                <a:t>Education 4.0</a:t>
              </a:r>
            </a:p>
          </p:txBody>
        </p:sp>
        <p:pic>
          <p:nvPicPr>
            <p:cNvPr id="12290" name="Picture 2" descr="Heartbeat Line PNGs for Free Download">
              <a:extLst>
                <a:ext uri="{FF2B5EF4-FFF2-40B4-BE49-F238E27FC236}">
                  <a16:creationId xmlns:a16="http://schemas.microsoft.com/office/drawing/2014/main" id="{7D94FC1A-1C84-F98F-50B1-83B9AB72C6C8}"/>
                </a:ext>
              </a:extLst>
            </p:cNvPr>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5395910" y="2831185"/>
              <a:ext cx="25431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eartbeat Line PNGs for Free Download">
              <a:extLst>
                <a:ext uri="{FF2B5EF4-FFF2-40B4-BE49-F238E27FC236}">
                  <a16:creationId xmlns:a16="http://schemas.microsoft.com/office/drawing/2014/main" id="{9143B150-9E25-A300-02E4-A9CB66624710}"/>
                </a:ext>
              </a:extLst>
            </p:cNvPr>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8494720" y="2839651"/>
              <a:ext cx="2543175"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AE6D75B9-571B-E2DA-EA86-0B14ED2A972A}"/>
                </a:ext>
              </a:extLst>
            </p:cNvPr>
            <p:cNvCxnSpPr>
              <a:cxnSpLocks/>
            </p:cNvCxnSpPr>
            <p:nvPr/>
          </p:nvCxnSpPr>
          <p:spPr>
            <a:xfrm>
              <a:off x="6984489" y="3924306"/>
              <a:ext cx="2543175" cy="0"/>
            </a:xfrm>
            <a:prstGeom prst="line">
              <a:avLst/>
            </a:prstGeom>
            <a:ln w="79375">
              <a:solidFill>
                <a:srgbClr val="C62425"/>
              </a:solidFill>
            </a:ln>
          </p:spPr>
          <p:style>
            <a:lnRef idx="1">
              <a:schemeClr val="accent1"/>
            </a:lnRef>
            <a:fillRef idx="0">
              <a:schemeClr val="accent1"/>
            </a:fillRef>
            <a:effectRef idx="0">
              <a:schemeClr val="accent1"/>
            </a:effectRef>
            <a:fontRef idx="minor">
              <a:schemeClr val="tx1"/>
            </a:fontRef>
          </p:style>
        </p:cxnSp>
        <p:pic>
          <p:nvPicPr>
            <p:cNvPr id="42" name="Picture 2" descr="Heartbeat Line PNGs for Free Download">
              <a:extLst>
                <a:ext uri="{FF2B5EF4-FFF2-40B4-BE49-F238E27FC236}">
                  <a16:creationId xmlns:a16="http://schemas.microsoft.com/office/drawing/2014/main" id="{8E42B176-4ADA-9B72-C6B9-10DEC353891F}"/>
                </a:ext>
              </a:extLst>
            </p:cNvPr>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rot="5400000">
              <a:off x="7140047" y="1357981"/>
              <a:ext cx="25431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eartbeat Line PNGs for Free Download">
              <a:extLst>
                <a:ext uri="{FF2B5EF4-FFF2-40B4-BE49-F238E27FC236}">
                  <a16:creationId xmlns:a16="http://schemas.microsoft.com/office/drawing/2014/main" id="{0DAC9C4E-4B3A-0D5B-BE40-BEAC44DD03D2}"/>
                </a:ext>
              </a:extLst>
            </p:cNvPr>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rot="5400000">
              <a:off x="7131580" y="4473723"/>
              <a:ext cx="2543175"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AECD38EE-332D-BD12-BCE4-246E5A7D9CFE}"/>
                </a:ext>
              </a:extLst>
            </p:cNvPr>
            <p:cNvCxnSpPr/>
            <p:nvPr/>
          </p:nvCxnSpPr>
          <p:spPr>
            <a:xfrm>
              <a:off x="8261896" y="2607738"/>
              <a:ext cx="0" cy="2565400"/>
            </a:xfrm>
            <a:prstGeom prst="line">
              <a:avLst/>
            </a:prstGeom>
            <a:ln w="79375">
              <a:solidFill>
                <a:srgbClr val="C62425"/>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E1CD5E4C-38CD-CC9A-27F9-FBD07856B5E6}"/>
              </a:ext>
            </a:extLst>
          </p:cNvPr>
          <p:cNvSpPr txBox="1"/>
          <p:nvPr/>
        </p:nvSpPr>
        <p:spPr>
          <a:xfrm>
            <a:off x="4335837" y="312125"/>
            <a:ext cx="7875184" cy="553998"/>
          </a:xfrm>
          <a:prstGeom prst="rect">
            <a:avLst/>
          </a:prstGeom>
          <a:noFill/>
        </p:spPr>
        <p:txBody>
          <a:bodyPr wrap="square" rtlCol="0">
            <a:spAutoFit/>
          </a:bodyPr>
          <a:lstStyle/>
          <a:p>
            <a:pPr>
              <a:tabLst>
                <a:tab pos="539750" algn="l"/>
              </a:tabLst>
            </a:pPr>
            <a:r>
              <a:rPr lang="en-GB" sz="3000" b="1" dirty="0">
                <a:solidFill>
                  <a:schemeClr val="accent1">
                    <a:lumMod val="50000"/>
                  </a:schemeClr>
                </a:solidFill>
                <a:latin typeface="Arial" panose="020B0604020202020204" pitchFamily="34" charset="0"/>
                <a:cs typeface="Arial" panose="020B0604020202020204" pitchFamily="34" charset="0"/>
              </a:rPr>
              <a:t>3.	The Eras in which we Live</a:t>
            </a:r>
          </a:p>
        </p:txBody>
      </p:sp>
      <p:grpSp>
        <p:nvGrpSpPr>
          <p:cNvPr id="20" name="Group 19">
            <a:extLst>
              <a:ext uri="{FF2B5EF4-FFF2-40B4-BE49-F238E27FC236}">
                <a16:creationId xmlns:a16="http://schemas.microsoft.com/office/drawing/2014/main" id="{D4E2ED6A-4130-776C-4F10-E5BF0D847AC5}"/>
              </a:ext>
            </a:extLst>
          </p:cNvPr>
          <p:cNvGrpSpPr/>
          <p:nvPr/>
        </p:nvGrpSpPr>
        <p:grpSpPr>
          <a:xfrm>
            <a:off x="9760712" y="1643380"/>
            <a:ext cx="2442210" cy="5078313"/>
            <a:chOff x="9760712" y="1643380"/>
            <a:chExt cx="2442210" cy="5078313"/>
          </a:xfrm>
        </p:grpSpPr>
        <p:sp>
          <p:nvSpPr>
            <p:cNvPr id="4" name="Rectangle: Rounded Corners 3">
              <a:extLst>
                <a:ext uri="{FF2B5EF4-FFF2-40B4-BE49-F238E27FC236}">
                  <a16:creationId xmlns:a16="http://schemas.microsoft.com/office/drawing/2014/main" id="{A34B416C-FE40-1049-79B1-4FFC0EA045ED}"/>
                </a:ext>
              </a:extLst>
            </p:cNvPr>
            <p:cNvSpPr/>
            <p:nvPr/>
          </p:nvSpPr>
          <p:spPr>
            <a:xfrm>
              <a:off x="10394950" y="2234184"/>
              <a:ext cx="17970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E0FA1879-E51A-BDDC-3FF2-38C7C3DCA5A9}"/>
                </a:ext>
              </a:extLst>
            </p:cNvPr>
            <p:cNvSpPr/>
            <p:nvPr/>
          </p:nvSpPr>
          <p:spPr>
            <a:xfrm>
              <a:off x="9829800" y="2526284"/>
              <a:ext cx="236220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0F08C34A-BE68-F219-A8D6-7B34739B1590}"/>
                </a:ext>
              </a:extLst>
            </p:cNvPr>
            <p:cNvSpPr/>
            <p:nvPr/>
          </p:nvSpPr>
          <p:spPr>
            <a:xfrm>
              <a:off x="9829800" y="2812034"/>
              <a:ext cx="234949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69FF2505-D3F7-7555-65D9-E31AB16574B6}"/>
                </a:ext>
              </a:extLst>
            </p:cNvPr>
            <p:cNvSpPr/>
            <p:nvPr/>
          </p:nvSpPr>
          <p:spPr>
            <a:xfrm>
              <a:off x="10293350" y="3091434"/>
              <a:ext cx="190957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0A815A31-C722-4AB7-6211-392884E4F92A}"/>
                </a:ext>
              </a:extLst>
            </p:cNvPr>
            <p:cNvSpPr/>
            <p:nvPr/>
          </p:nvSpPr>
          <p:spPr>
            <a:xfrm>
              <a:off x="9829800" y="3358134"/>
              <a:ext cx="469899"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85DFAB9A-2EF9-23BA-A6DA-E498DB117A53}"/>
                </a:ext>
              </a:extLst>
            </p:cNvPr>
            <p:cNvSpPr/>
            <p:nvPr/>
          </p:nvSpPr>
          <p:spPr>
            <a:xfrm>
              <a:off x="11252200" y="3631184"/>
              <a:ext cx="89992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E0AE94F0-238D-9DC5-56F6-761A18F7EE28}"/>
                </a:ext>
              </a:extLst>
            </p:cNvPr>
            <p:cNvSpPr/>
            <p:nvPr/>
          </p:nvSpPr>
          <p:spPr>
            <a:xfrm>
              <a:off x="9773412" y="3916934"/>
              <a:ext cx="238506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Rounded Corners 15">
              <a:extLst>
                <a:ext uri="{FF2B5EF4-FFF2-40B4-BE49-F238E27FC236}">
                  <a16:creationId xmlns:a16="http://schemas.microsoft.com/office/drawing/2014/main" id="{3790066E-905C-16CF-6F68-D81114159392}"/>
                </a:ext>
              </a:extLst>
            </p:cNvPr>
            <p:cNvSpPr/>
            <p:nvPr/>
          </p:nvSpPr>
          <p:spPr>
            <a:xfrm>
              <a:off x="9810750" y="4196334"/>
              <a:ext cx="7048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9CED4FCF-7FEE-CC38-5846-61699C16F652}"/>
                </a:ext>
              </a:extLst>
            </p:cNvPr>
            <p:cNvSpPr/>
            <p:nvPr/>
          </p:nvSpPr>
          <p:spPr>
            <a:xfrm>
              <a:off x="10966450" y="4717034"/>
              <a:ext cx="119202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AD682BAA-4129-A815-93DB-D538A2810F9C}"/>
                </a:ext>
              </a:extLst>
            </p:cNvPr>
            <p:cNvSpPr/>
            <p:nvPr/>
          </p:nvSpPr>
          <p:spPr>
            <a:xfrm>
              <a:off x="9760712" y="5009134"/>
              <a:ext cx="242951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D97300EF-1005-AF00-5706-389A9BB887AF}"/>
                </a:ext>
              </a:extLst>
            </p:cNvPr>
            <p:cNvSpPr/>
            <p:nvPr/>
          </p:nvSpPr>
          <p:spPr>
            <a:xfrm>
              <a:off x="9773412" y="5301234"/>
              <a:ext cx="235966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5C39131B-1CAA-E01E-5182-F068C87E3E7A}"/>
                </a:ext>
              </a:extLst>
            </p:cNvPr>
            <p:cNvSpPr txBox="1"/>
            <p:nvPr/>
          </p:nvSpPr>
          <p:spPr>
            <a:xfrm>
              <a:off x="9773412" y="1643380"/>
              <a:ext cx="2429510" cy="5078313"/>
            </a:xfrm>
            <a:prstGeom prst="rect">
              <a:avLst/>
            </a:prstGeom>
            <a:noFill/>
          </p:spPr>
          <p:txBody>
            <a:bodyPr wrap="square" rtlCol="0">
              <a:spAutoFit/>
            </a:bodyPr>
            <a:lstStyle/>
            <a:p>
              <a:pPr algn="just"/>
              <a:r>
                <a:rPr lang="en-GB" sz="1800" kern="100" dirty="0">
                  <a:solidFill>
                    <a:schemeClr val="accent1">
                      <a:lumMod val="50000"/>
                    </a:schemeClr>
                  </a:solidFill>
                  <a:effectLst/>
                  <a:latin typeface="Arial" panose="020B0604020202020204" pitchFamily="34" charset="0"/>
                  <a:ea typeface="Aptos" panose="020B0004020202020204" pitchFamily="34" charset="0"/>
                  <a:cs typeface="Arial" panose="020B0604020202020204" pitchFamily="34" charset="0"/>
                </a:rPr>
                <a:t>People say that we are already living in the 4IR, Education 4.0, and Learning 3.0, complemented by AI and educational gam-</a:t>
              </a:r>
              <a:r>
                <a:rPr lang="en-GB" sz="1800" kern="100" dirty="0" err="1">
                  <a:solidFill>
                    <a:schemeClr val="accent1">
                      <a:lumMod val="50000"/>
                    </a:schemeClr>
                  </a:solidFill>
                  <a:effectLst/>
                  <a:latin typeface="Arial" panose="020B0604020202020204" pitchFamily="34" charset="0"/>
                  <a:ea typeface="Aptos" panose="020B0004020202020204" pitchFamily="34" charset="0"/>
                  <a:cs typeface="Arial" panose="020B0604020202020204" pitchFamily="34" charset="0"/>
                </a:rPr>
                <a:t>ing</a:t>
              </a:r>
              <a:r>
                <a:rPr lang="en-GB" sz="1800" kern="100" dirty="0">
                  <a:solidFill>
                    <a:schemeClr val="accent1">
                      <a:lumMod val="50000"/>
                    </a:schemeClr>
                  </a:solidFill>
                  <a:effectLst/>
                  <a:latin typeface="Arial" panose="020B0604020202020204" pitchFamily="34" charset="0"/>
                  <a:ea typeface="Aptos" panose="020B0004020202020204" pitchFamily="34" charset="0"/>
                  <a:cs typeface="Arial" panose="020B0604020202020204" pitchFamily="34" charset="0"/>
                </a:rPr>
                <a:t>,</a:t>
              </a:r>
              <a:r>
                <a:rPr lang="en-GB" sz="1800" dirty="0">
                  <a:solidFill>
                    <a:schemeClr val="accent1">
                      <a:lumMod val="50000"/>
                    </a:schemeClr>
                  </a:solidFill>
                  <a:latin typeface="Arial" panose="020B0604020202020204" pitchFamily="34" charset="0"/>
                  <a:cs typeface="Arial" panose="020B0604020202020204" pitchFamily="34" charset="0"/>
                </a:rPr>
                <a:t> with their inter-sections working almost like heart-beats, affecting each other on a daily basis,</a:t>
              </a:r>
              <a:r>
                <a:rPr lang="en-GB" sz="1800" kern="100" dirty="0">
                  <a:solidFill>
                    <a:schemeClr val="accent1">
                      <a:lumMod val="50000"/>
                    </a:schemeClr>
                  </a:solidFill>
                  <a:effectLst/>
                  <a:latin typeface="Arial" panose="020B0604020202020204" pitchFamily="34" charset="0"/>
                  <a:ea typeface="Aptos" panose="020B0004020202020204" pitchFamily="34" charset="0"/>
                  <a:cs typeface="Arial" panose="020B0604020202020204" pitchFamily="34" charset="0"/>
                </a:rPr>
                <a:t> and where advanced, intelligent </a:t>
              </a:r>
              <a:r>
                <a:rPr lang="en-GB" sz="1800" kern="100" dirty="0" err="1">
                  <a:solidFill>
                    <a:schemeClr val="accent1">
                      <a:lumMod val="50000"/>
                    </a:schemeClr>
                  </a:solidFill>
                  <a:effectLst/>
                  <a:latin typeface="Arial" panose="020B0604020202020204" pitchFamily="34" charset="0"/>
                  <a:ea typeface="Aptos" panose="020B0004020202020204" pitchFamily="34" charset="0"/>
                  <a:cs typeface="Arial" panose="020B0604020202020204" pitchFamily="34" charset="0"/>
                </a:rPr>
                <a:t>technolo-gies</a:t>
              </a:r>
              <a:r>
                <a:rPr lang="en-GB" sz="1800" kern="100" dirty="0">
                  <a:solidFill>
                    <a:schemeClr val="accent1">
                      <a:lumMod val="50000"/>
                    </a:schemeClr>
                  </a:solidFill>
                  <a:effectLst/>
                  <a:latin typeface="Arial" panose="020B0604020202020204" pitchFamily="34" charset="0"/>
                  <a:ea typeface="Aptos" panose="020B0004020202020204" pitchFamily="34" charset="0"/>
                  <a:cs typeface="Arial" panose="020B0604020202020204" pitchFamily="34" charset="0"/>
                </a:rPr>
                <a:t> take centre stage together with the students – and not the educator any-more.</a:t>
              </a:r>
            </a:p>
          </p:txBody>
        </p:sp>
      </p:grpSp>
    </p:spTree>
    <p:extLst>
      <p:ext uri="{BB962C8B-B14F-4D97-AF65-F5344CB8AC3E}">
        <p14:creationId xmlns:p14="http://schemas.microsoft.com/office/powerpoint/2010/main" val="23784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22" presetClass="entr" presetSubtype="1" fill="hold" nodeType="withEffect">
                                  <p:stCondLst>
                                    <p:cond delay="30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089206-250F-EA32-0BF5-AB8E5CB24323}"/>
              </a:ext>
            </a:extLst>
          </p:cNvPr>
          <p:cNvSpPr/>
          <p:nvPr/>
        </p:nvSpPr>
        <p:spPr>
          <a:xfrm>
            <a:off x="4316816" y="0"/>
            <a:ext cx="7875184" cy="6866421"/>
          </a:xfrm>
          <a:prstGeom prst="rect">
            <a:avLst/>
          </a:prstGeom>
          <a:blipFill dpi="0" rotWithShape="1">
            <a:blip r:embed="rId4">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ircular diagram of different colored circles&#10;&#10;Description automatically generated">
            <a:extLst>
              <a:ext uri="{FF2B5EF4-FFF2-40B4-BE49-F238E27FC236}">
                <a16:creationId xmlns:a16="http://schemas.microsoft.com/office/drawing/2014/main" id="{666EAEA7-8357-94DE-FD78-7AB4E9585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122" y="1502753"/>
            <a:ext cx="1848883" cy="1861596"/>
          </a:xfrm>
          <a:prstGeom prst="rect">
            <a:avLst/>
          </a:prstGeom>
        </p:spPr>
      </p:pic>
      <p:sp>
        <p:nvSpPr>
          <p:cNvPr id="8" name="TextBox 7">
            <a:extLst>
              <a:ext uri="{FF2B5EF4-FFF2-40B4-BE49-F238E27FC236}">
                <a16:creationId xmlns:a16="http://schemas.microsoft.com/office/drawing/2014/main" id="{171B4920-C6A6-D80B-E4F1-080170ECAFF6}"/>
              </a:ext>
            </a:extLst>
          </p:cNvPr>
          <p:cNvSpPr txBox="1"/>
          <p:nvPr/>
        </p:nvSpPr>
        <p:spPr>
          <a:xfrm>
            <a:off x="4335837" y="312125"/>
            <a:ext cx="3610299" cy="553998"/>
          </a:xfrm>
          <a:prstGeom prst="rect">
            <a:avLst/>
          </a:prstGeom>
          <a:noFill/>
        </p:spPr>
        <p:txBody>
          <a:bodyPr wrap="square" rtlCol="0">
            <a:spAutoFit/>
          </a:bodyPr>
          <a:lstStyle/>
          <a:p>
            <a:pPr>
              <a:tabLst>
                <a:tab pos="712788" algn="l"/>
              </a:tabLst>
            </a:pPr>
            <a:r>
              <a:rPr lang="en-GB" sz="3000" b="1" dirty="0">
                <a:solidFill>
                  <a:schemeClr val="accent1">
                    <a:lumMod val="50000"/>
                  </a:schemeClr>
                </a:solidFill>
                <a:latin typeface="Arial" panose="020B0604020202020204" pitchFamily="34" charset="0"/>
                <a:cs typeface="Arial" panose="020B0604020202020204" pitchFamily="34" charset="0"/>
              </a:rPr>
              <a:t>3.1	The 4IR Era</a:t>
            </a:r>
          </a:p>
        </p:txBody>
      </p:sp>
      <p:sp>
        <p:nvSpPr>
          <p:cNvPr id="6" name="TextBox 5">
            <a:extLst>
              <a:ext uri="{FF2B5EF4-FFF2-40B4-BE49-F238E27FC236}">
                <a16:creationId xmlns:a16="http://schemas.microsoft.com/office/drawing/2014/main" id="{0F9AFD7C-70AD-7FB6-8DE9-3EB925C4C9BA}"/>
              </a:ext>
            </a:extLst>
          </p:cNvPr>
          <p:cNvSpPr txBox="1"/>
          <p:nvPr/>
        </p:nvSpPr>
        <p:spPr>
          <a:xfrm>
            <a:off x="4335837" y="1167594"/>
            <a:ext cx="7844058" cy="2862322"/>
          </a:xfrm>
          <a:prstGeom prst="rect">
            <a:avLst/>
          </a:prstGeom>
          <a:noFill/>
        </p:spPr>
        <p:txBody>
          <a:bodyPr wrap="square" rtlCol="0">
            <a:spAutoFit/>
          </a:bodyPr>
          <a:lstStyle/>
          <a:p>
            <a:pPr marL="1971675" algn="just">
              <a:tabLst>
                <a:tab pos="1884363" algn="l"/>
              </a:tabLst>
            </a:pP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The </a:t>
            </a:r>
            <a:r>
              <a:rPr lang="en-GB"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first industrial era (</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1IR) dates back to the late 18</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and the early 19</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centuries, with the invention of machines and the creation of organised industrial labour (Narvaez Rojas, </a:t>
            </a:r>
            <a:r>
              <a:rPr lang="en-GB" sz="18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Alomia</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GB" sz="18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Peñafiel</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and Loaiza Buitrago, 2021, p. 4 of 16). The time between the late 19</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century and the early 20</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century can be identified as the </a:t>
            </a:r>
            <a:r>
              <a:rPr lang="en-GB"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second industrial era (</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2IR), with the production of cheap steel (Britannica 2019) and the (official) invention of electricity (Narvaez Rojas </a:t>
            </a:r>
            <a:r>
              <a:rPr lang="en-GB" sz="18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et al</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2021, p. 4 of 16), as well as media like the radio and the telegraph.</a:t>
            </a:r>
          </a:p>
        </p:txBody>
      </p:sp>
      <p:sp>
        <p:nvSpPr>
          <p:cNvPr id="4" name="Rectangle: Rounded Corners 3">
            <a:extLst>
              <a:ext uri="{FF2B5EF4-FFF2-40B4-BE49-F238E27FC236}">
                <a16:creationId xmlns:a16="http://schemas.microsoft.com/office/drawing/2014/main" id="{0F3DB822-71E0-E07B-452A-E2AFB9FCB623}"/>
              </a:ext>
            </a:extLst>
          </p:cNvPr>
          <p:cNvSpPr/>
          <p:nvPr/>
        </p:nvSpPr>
        <p:spPr>
          <a:xfrm>
            <a:off x="6848839" y="1225831"/>
            <a:ext cx="1848883"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9AF0AB87-05AA-4071-EBDA-9ECD2A0DA0FD}"/>
              </a:ext>
            </a:extLst>
          </p:cNvPr>
          <p:cNvSpPr txBox="1"/>
          <p:nvPr/>
        </p:nvSpPr>
        <p:spPr>
          <a:xfrm>
            <a:off x="4330701" y="3890895"/>
            <a:ext cx="7844058" cy="2585323"/>
          </a:xfrm>
          <a:prstGeom prst="rect">
            <a:avLst/>
          </a:prstGeom>
          <a:noFill/>
        </p:spPr>
        <p:txBody>
          <a:bodyPr wrap="square" rtlCol="0">
            <a:spAutoFit/>
          </a:bodyPr>
          <a:lstStyle/>
          <a:p>
            <a:pPr algn="just">
              <a:tabLst>
                <a:tab pos="357188" algn="l"/>
              </a:tabLst>
            </a:pP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The last part of the 20</a:t>
            </a:r>
            <a:r>
              <a:rPr lang="en-GB" sz="1800" baseline="30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century saw the commencement of the </a:t>
            </a:r>
            <a:r>
              <a:rPr lang="en-GB"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third industrial era (</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3IR), portraying the world as an ‘information society’ (Narvaez Rojas </a:t>
            </a:r>
            <a:r>
              <a:rPr lang="en-GB" sz="18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et al</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2021, p. 4 of 16), due to the extended use of the internet and the availability of computers to everyone. The 4IR is actually just an extension of the 3IR (cf. Lee and Lee, 2021, p. 137), focusing on and represented by phenomena like the smart industry and big data (Narvaez Rojas </a:t>
            </a:r>
            <a:r>
              <a:rPr lang="en-GB" sz="1800" i="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et al</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2021, p. 4 of 16), AI, robotics, and the IoT (internet of things) (</a:t>
            </a:r>
            <a:r>
              <a:rPr lang="en-GB" sz="18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Ivaldi</a:t>
            </a:r>
            <a:r>
              <a:rPr lang="en-GB" sz="18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2022, p. 2).</a:t>
            </a:r>
            <a:endParaRPr lang="en-GB" dirty="0">
              <a:solidFill>
                <a:schemeClr val="accent1">
                  <a:lumMod val="50000"/>
                </a:schemeClr>
              </a:solidFill>
              <a:latin typeface="Arial" panose="020B0604020202020204" pitchFamily="34" charset="0"/>
              <a:cs typeface="Arial" panose="020B0604020202020204" pitchFamily="34" charset="0"/>
            </a:endParaRPr>
          </a:p>
          <a:p>
            <a:pPr algn="just"/>
            <a:endParaRPr lang="en-GB" dirty="0"/>
          </a:p>
        </p:txBody>
      </p:sp>
      <p:sp>
        <p:nvSpPr>
          <p:cNvPr id="5" name="Rectangle: Rounded Corners 4">
            <a:extLst>
              <a:ext uri="{FF2B5EF4-FFF2-40B4-BE49-F238E27FC236}">
                <a16:creationId xmlns:a16="http://schemas.microsoft.com/office/drawing/2014/main" id="{6B03D3BF-67BD-8631-A218-05B2720BE23C}"/>
              </a:ext>
            </a:extLst>
          </p:cNvPr>
          <p:cNvSpPr/>
          <p:nvPr/>
        </p:nvSpPr>
        <p:spPr>
          <a:xfrm>
            <a:off x="6350005" y="2876831"/>
            <a:ext cx="2214367"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DD3CB64E-F4B4-E038-F80A-3EDD8956A764}"/>
              </a:ext>
            </a:extLst>
          </p:cNvPr>
          <p:cNvSpPr/>
          <p:nvPr/>
        </p:nvSpPr>
        <p:spPr>
          <a:xfrm>
            <a:off x="11537950" y="3962681"/>
            <a:ext cx="658622"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CCFC295E-C584-C997-4527-EA7F732192F3}"/>
              </a:ext>
            </a:extLst>
          </p:cNvPr>
          <p:cNvSpPr/>
          <p:nvPr/>
        </p:nvSpPr>
        <p:spPr>
          <a:xfrm>
            <a:off x="4365989" y="4229381"/>
            <a:ext cx="1571261"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FB8C801F-DA28-1626-3D32-DEC478FDFDDF}"/>
              </a:ext>
            </a:extLst>
          </p:cNvPr>
          <p:cNvSpPr/>
          <p:nvPr/>
        </p:nvSpPr>
        <p:spPr>
          <a:xfrm>
            <a:off x="10566400" y="4756431"/>
            <a:ext cx="425450"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074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1000"/>
                                  </p:stCondLst>
                                  <p:endCondLst>
                                    <p:cond evt="onNext" delay="0">
                                      <p:tgtEl>
                                        <p:sldTgt/>
                                      </p:tgtEl>
                                    </p:cond>
                                  </p:endCondLst>
                                  <p:childTnLst>
                                    <p:animRot by="21600000">
                                      <p:cBhvr>
                                        <p:cTn id="6" dur="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2 Examples Of How AI Can Help In Education">
            <a:extLst>
              <a:ext uri="{FF2B5EF4-FFF2-40B4-BE49-F238E27FC236}">
                <a16:creationId xmlns:a16="http://schemas.microsoft.com/office/drawing/2014/main" id="{282BE465-CFC5-2FF9-A042-F42E6CB2D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r="57008"/>
          <a:stretch/>
        </p:blipFill>
        <p:spPr bwMode="auto">
          <a:xfrm>
            <a:off x="-5" y="2205"/>
            <a:ext cx="4316821" cy="68664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089206-250F-EA32-0BF5-AB8E5CB24323}"/>
              </a:ext>
            </a:extLst>
          </p:cNvPr>
          <p:cNvSpPr/>
          <p:nvPr/>
        </p:nvSpPr>
        <p:spPr>
          <a:xfrm>
            <a:off x="4316816" y="0"/>
            <a:ext cx="7875184" cy="6866421"/>
          </a:xfrm>
          <a:prstGeom prst="rect">
            <a:avLst/>
          </a:prstGeom>
          <a:blipFill dpi="0" rotWithShape="1">
            <a:blip r:embed="rId4">
              <a:alphaModFix amt="20000"/>
            </a:blip>
            <a:srcRect/>
            <a:stretch>
              <a:fillRect l="-24000" r="-1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716DD0D-2938-8D1F-E421-578D97641951}"/>
              </a:ext>
            </a:extLst>
          </p:cNvPr>
          <p:cNvSpPr txBox="1"/>
          <p:nvPr/>
        </p:nvSpPr>
        <p:spPr>
          <a:xfrm>
            <a:off x="4335837" y="312125"/>
            <a:ext cx="5631123" cy="584775"/>
          </a:xfrm>
          <a:prstGeom prst="rect">
            <a:avLst/>
          </a:prstGeom>
          <a:noFill/>
        </p:spPr>
        <p:txBody>
          <a:bodyPr wrap="square" rtlCol="0">
            <a:spAutoFit/>
          </a:bodyPr>
          <a:lstStyle/>
          <a:p>
            <a:pPr>
              <a:tabLst>
                <a:tab pos="712788" algn="l"/>
              </a:tabLst>
            </a:pPr>
            <a:r>
              <a:rPr lang="en-GB" sz="3000" b="1" dirty="0">
                <a:solidFill>
                  <a:schemeClr val="accent1">
                    <a:lumMod val="50000"/>
                  </a:schemeClr>
                </a:solidFill>
                <a:latin typeface="Arial" panose="020B0604020202020204" pitchFamily="34" charset="0"/>
                <a:cs typeface="Arial" panose="020B0604020202020204" pitchFamily="34" charset="0"/>
              </a:rPr>
              <a:t>3.2	The </a:t>
            </a:r>
            <a:r>
              <a:rPr lang="en-GB" sz="3200" b="1" dirty="0">
                <a:solidFill>
                  <a:schemeClr val="accent1">
                    <a:lumMod val="50000"/>
                  </a:schemeClr>
                </a:solidFill>
                <a:latin typeface="Arial" panose="020B0604020202020204" pitchFamily="34" charset="0"/>
                <a:cs typeface="Arial" panose="020B0604020202020204" pitchFamily="34" charset="0"/>
              </a:rPr>
              <a:t>Education 4.0 Era</a:t>
            </a:r>
            <a:endParaRPr lang="en-GB" sz="3000" b="1" dirty="0">
              <a:solidFill>
                <a:schemeClr val="accent1">
                  <a:lumMod val="50000"/>
                </a:schemeClr>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192DFB2-06D9-E87D-B3A1-22912D20CA15}"/>
              </a:ext>
            </a:extLst>
          </p:cNvPr>
          <p:cNvSpPr/>
          <p:nvPr/>
        </p:nvSpPr>
        <p:spPr>
          <a:xfrm>
            <a:off x="11029950" y="1070122"/>
            <a:ext cx="114335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24BF0EEA-23E0-E813-33D0-F3B22804C16C}"/>
              </a:ext>
            </a:extLst>
          </p:cNvPr>
          <p:cNvSpPr/>
          <p:nvPr/>
        </p:nvSpPr>
        <p:spPr>
          <a:xfrm>
            <a:off x="4389172" y="1317772"/>
            <a:ext cx="830528"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865C3CD-BEC1-158A-1705-7A2189B5E0F1}"/>
              </a:ext>
            </a:extLst>
          </p:cNvPr>
          <p:cNvSpPr/>
          <p:nvPr/>
        </p:nvSpPr>
        <p:spPr>
          <a:xfrm>
            <a:off x="10661650" y="2689372"/>
            <a:ext cx="151165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654ADA51-601F-16EE-D09E-CF7CAA3D1072}"/>
              </a:ext>
            </a:extLst>
          </p:cNvPr>
          <p:cNvSpPr/>
          <p:nvPr/>
        </p:nvSpPr>
        <p:spPr>
          <a:xfrm>
            <a:off x="10591800" y="3800622"/>
            <a:ext cx="156880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AFA652A0-A1D3-2C71-692A-E45570FF386D}"/>
              </a:ext>
            </a:extLst>
          </p:cNvPr>
          <p:cNvSpPr/>
          <p:nvPr/>
        </p:nvSpPr>
        <p:spPr>
          <a:xfrm>
            <a:off x="9804400" y="5172222"/>
            <a:ext cx="1568806" cy="292608"/>
          </a:xfrm>
          <a:prstGeom prst="roundRect">
            <a:avLst>
              <a:gd name="adj" fmla="val 50000"/>
            </a:avLst>
          </a:prstGeom>
          <a:solidFill>
            <a:schemeClr val="accent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2AB344D-F24F-E8FA-E635-36D8AB2E142C}"/>
              </a:ext>
            </a:extLst>
          </p:cNvPr>
          <p:cNvSpPr txBox="1"/>
          <p:nvPr/>
        </p:nvSpPr>
        <p:spPr>
          <a:xfrm>
            <a:off x="4367734" y="1007008"/>
            <a:ext cx="7843287" cy="5909310"/>
          </a:xfrm>
          <a:prstGeom prst="rect">
            <a:avLst/>
          </a:prstGeom>
          <a:noFill/>
        </p:spPr>
        <p:txBody>
          <a:bodyPr wrap="square" rtlCol="0">
            <a:spAutoFit/>
          </a:bodyPr>
          <a:lstStyle/>
          <a:p>
            <a:pPr algn="just"/>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Education 4.0 was preceded by three education eras. During the Education 1.0 era, education was educator-centred or pedagogical (cf. </a:t>
            </a:r>
            <a:r>
              <a:rPr lang="en-GB" sz="1800" kern="1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Mukhamedov</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GB" sz="1800" kern="1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Khodjamkulov</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GB" sz="1800" kern="1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Shofkorov</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and </a:t>
            </a:r>
            <a:r>
              <a:rPr lang="en-GB" sz="1800" kern="100"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Makhmudov</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2020) where students just acted as passive recipients of the information distributed by their educators. Non-interactive media were used to disseminate the information (Oliver, 2022, p. 6). Both </a:t>
            </a:r>
            <a:r>
              <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educators and students used chalk boards to write on, while rote memorisation was in fact the only way of learning.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Education 2.0 started with an interaction between educators and students, including other experts, focusing on communication, contribution, and collaboration (cf. Huk, 2021, p. 38). Already during this era students started to work in groups</a:t>
            </a:r>
            <a:r>
              <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while the classrooms began to be more interactive.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With Education 3.0 came student-centred education and the usage of the internet. During this phase, many educators became guides and facilitators, instead of being the leaders, the manipulators, the managers, or educator-centred educators. This was the time </a:t>
            </a:r>
            <a:r>
              <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that </a:t>
            </a:r>
            <a:r>
              <a:rPr lang="en-NZ"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online discussion forums got off to a good start, together with learning management systems (LMSs).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Education 4.0 is even more </a:t>
            </a:r>
            <a:r>
              <a:rPr lang="en-GB"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student-centred, consisting of assisting facilities like </a:t>
            </a:r>
            <a:r>
              <a:rPr lang="en-NZ" kern="1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AI-powered adaptive learning platforms as well as gamified assessments, opening a plethora of possibilities for the students when it comes to assessment. This era also </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focuses on flexible learning and flexible pedagogies (</a:t>
            </a:r>
            <a:r>
              <a:rPr lang="en-GB" sz="1800"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Ryan and Tilbury, 2013, p. 8</a:t>
            </a:r>
            <a:r>
              <a:rPr lang="en-GB" sz="1800" kern="1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endParaRPr lang="en-GB"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941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6740</TotalTime>
  <Words>9501</Words>
  <Application>Microsoft Office PowerPoint</Application>
  <PresentationFormat>Widescreen</PresentationFormat>
  <Paragraphs>317</Paragraphs>
  <Slides>45</Slides>
  <Notes>45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4" baseType="lpstr">
      <vt:lpstr>Aptos</vt:lpstr>
      <vt:lpstr>Arial</vt:lpstr>
      <vt:lpstr>Calibri</vt:lpstr>
      <vt:lpstr>Calibri Light</vt:lpstr>
      <vt:lpstr>Palatino Linotype</vt:lpstr>
      <vt:lpstr>Times New Roman</vt:lpstr>
      <vt:lpstr>Ubuntu Light</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Willem Oliver</dc:creator>
  <cp:lastModifiedBy>Willem Oliver</cp:lastModifiedBy>
  <cp:revision>171</cp:revision>
  <dcterms:created xsi:type="dcterms:W3CDTF">2024-02-26T08:13:04Z</dcterms:created>
  <dcterms:modified xsi:type="dcterms:W3CDTF">2025-03-05T18:39:53Z</dcterms:modified>
</cp:coreProperties>
</file>